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7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8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9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1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2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3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4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5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6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7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8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9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0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22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81" r:id="rId12"/>
    <p:sldId id="268" r:id="rId13"/>
    <p:sldId id="269" r:id="rId14"/>
    <p:sldId id="270" r:id="rId15"/>
    <p:sldId id="274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64750" autoAdjust="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1A16A3-272A-4E5D-A409-B8204332D39F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A1083A79-6204-46D9-9F76-AD042CF642B1}">
      <dgm:prSet/>
      <dgm:spPr/>
      <dgm:t>
        <a:bodyPr/>
        <a:lstStyle/>
        <a:p>
          <a:pPr>
            <a:defRPr b="1"/>
          </a:pPr>
          <a:r>
            <a:rPr lang="fr-CA" b="1" dirty="0"/>
            <a:t>Complexe </a:t>
          </a:r>
          <a:r>
            <a:rPr lang="fr-CA" b="1" dirty="0" err="1"/>
            <a:t>Élodie-P.-Babin</a:t>
          </a:r>
          <a:endParaRPr lang="en-US" dirty="0"/>
        </a:p>
      </dgm:t>
    </dgm:pt>
    <dgm:pt modelId="{D39368D2-026C-4BF2-A770-5063A94856B2}" type="parTrans" cxnId="{FDCAE76B-A704-4CB1-A600-998BC6FBDD0D}">
      <dgm:prSet/>
      <dgm:spPr/>
      <dgm:t>
        <a:bodyPr/>
        <a:lstStyle/>
        <a:p>
          <a:endParaRPr lang="en-US"/>
        </a:p>
      </dgm:t>
    </dgm:pt>
    <dgm:pt modelId="{172371F0-8AF1-4BB9-A683-7376328BC8E9}" type="sibTrans" cxnId="{FDCAE76B-A704-4CB1-A600-998BC6FBDD0D}">
      <dgm:prSet/>
      <dgm:spPr/>
      <dgm:t>
        <a:bodyPr/>
        <a:lstStyle/>
        <a:p>
          <a:endParaRPr lang="en-US"/>
        </a:p>
      </dgm:t>
    </dgm:pt>
    <dgm:pt modelId="{968C68FC-FD1A-4F86-9683-19F1E4AA24D8}">
      <dgm:prSet/>
      <dgm:spPr/>
      <dgm:t>
        <a:bodyPr/>
        <a:lstStyle/>
        <a:p>
          <a:r>
            <a:rPr lang="fr-CA" dirty="0"/>
            <a:t>2235, route Édouard-VII</a:t>
          </a:r>
        </a:p>
        <a:p>
          <a:r>
            <a:rPr lang="fr-CA" dirty="0"/>
            <a:t>Enfants de 5 et 6 ans</a:t>
          </a:r>
          <a:endParaRPr lang="en-US" dirty="0"/>
        </a:p>
      </dgm:t>
    </dgm:pt>
    <dgm:pt modelId="{24CF5F75-E81F-4C28-BE02-AFAE523C17BF}" type="parTrans" cxnId="{25E70748-ED32-400E-81DF-A9345F87D47A}">
      <dgm:prSet/>
      <dgm:spPr/>
      <dgm:t>
        <a:bodyPr/>
        <a:lstStyle/>
        <a:p>
          <a:endParaRPr lang="en-US"/>
        </a:p>
      </dgm:t>
    </dgm:pt>
    <dgm:pt modelId="{6D250BBA-1068-4659-B0E2-7436ED8B2123}" type="sibTrans" cxnId="{25E70748-ED32-400E-81DF-A9345F87D47A}">
      <dgm:prSet/>
      <dgm:spPr/>
      <dgm:t>
        <a:bodyPr/>
        <a:lstStyle/>
        <a:p>
          <a:endParaRPr lang="en-US"/>
        </a:p>
      </dgm:t>
    </dgm:pt>
    <dgm:pt modelId="{040A49C9-DB65-4D84-A907-55BEE97E0B82}">
      <dgm:prSet/>
      <dgm:spPr/>
      <dgm:t>
        <a:bodyPr/>
        <a:lstStyle/>
        <a:p>
          <a:pPr>
            <a:defRPr b="1"/>
          </a:pPr>
          <a:r>
            <a:rPr lang="fr-CA" b="1" dirty="0"/>
            <a:t>École De-La-Traversée</a:t>
          </a:r>
          <a:endParaRPr lang="en-US" dirty="0"/>
        </a:p>
      </dgm:t>
    </dgm:pt>
    <dgm:pt modelId="{70616056-F455-4474-8EE3-F0BF6334AF89}" type="parTrans" cxnId="{8E4E23CD-D0E2-4D44-A2A6-1C1E37A3FFA2}">
      <dgm:prSet/>
      <dgm:spPr/>
      <dgm:t>
        <a:bodyPr/>
        <a:lstStyle/>
        <a:p>
          <a:endParaRPr lang="en-US"/>
        </a:p>
      </dgm:t>
    </dgm:pt>
    <dgm:pt modelId="{98575020-8E24-40B5-AB73-D9577BE87334}" type="sibTrans" cxnId="{8E4E23CD-D0E2-4D44-A2A6-1C1E37A3FFA2}">
      <dgm:prSet/>
      <dgm:spPr/>
      <dgm:t>
        <a:bodyPr/>
        <a:lstStyle/>
        <a:p>
          <a:endParaRPr lang="en-US"/>
        </a:p>
      </dgm:t>
    </dgm:pt>
    <dgm:pt modelId="{004AA6D6-C221-4797-9772-C9BD5AADA294}">
      <dgm:prSet/>
      <dgm:spPr/>
      <dgm:t>
        <a:bodyPr/>
        <a:lstStyle/>
        <a:p>
          <a:r>
            <a:rPr lang="fr-CA" dirty="0"/>
            <a:t>63, rue Perron</a:t>
          </a:r>
        </a:p>
        <a:p>
          <a:r>
            <a:rPr lang="fr-CA" dirty="0"/>
            <a:t>Enfants de 7 à 12 ans*</a:t>
          </a:r>
          <a:endParaRPr lang="en-US" dirty="0"/>
        </a:p>
      </dgm:t>
    </dgm:pt>
    <dgm:pt modelId="{D0ADB7D6-DAE7-49C1-92F6-218C49F0269F}" type="parTrans" cxnId="{F7B4A24D-05B8-47C8-ADDE-29585D011F15}">
      <dgm:prSet/>
      <dgm:spPr/>
      <dgm:t>
        <a:bodyPr/>
        <a:lstStyle/>
        <a:p>
          <a:endParaRPr lang="en-US"/>
        </a:p>
      </dgm:t>
    </dgm:pt>
    <dgm:pt modelId="{17037EC9-0108-41AF-8CE7-CEF29353AD3A}" type="sibTrans" cxnId="{F7B4A24D-05B8-47C8-ADDE-29585D011F15}">
      <dgm:prSet/>
      <dgm:spPr/>
      <dgm:t>
        <a:bodyPr/>
        <a:lstStyle/>
        <a:p>
          <a:endParaRPr lang="en-US"/>
        </a:p>
      </dgm:t>
    </dgm:pt>
    <dgm:pt modelId="{6FB68204-D09C-42F3-810B-04182E50C4EB}" type="pres">
      <dgm:prSet presAssocID="{501A16A3-272A-4E5D-A409-B8204332D39F}" presName="root" presStyleCnt="0">
        <dgm:presLayoutVars>
          <dgm:dir/>
          <dgm:resizeHandles val="exact"/>
        </dgm:presLayoutVars>
      </dgm:prSet>
      <dgm:spPr/>
    </dgm:pt>
    <dgm:pt modelId="{0CCC2DB3-3AA4-4F4D-8308-4AEC176B64E3}" type="pres">
      <dgm:prSet presAssocID="{A1083A79-6204-46D9-9F76-AD042CF642B1}" presName="compNode" presStyleCnt="0"/>
      <dgm:spPr/>
    </dgm:pt>
    <dgm:pt modelId="{E55ACABC-8701-476F-8723-63A8FE72E801}" type="pres">
      <dgm:prSet presAssocID="{A1083A79-6204-46D9-9F76-AD042CF642B1}" presName="iconRect" presStyleLbl="node1" presStyleIdx="0" presStyleCnt="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E0AA680E-AE26-4081-990E-3D0B5ACD0A5E}" type="pres">
      <dgm:prSet presAssocID="{A1083A79-6204-46D9-9F76-AD042CF642B1}" presName="iconSpace" presStyleCnt="0"/>
      <dgm:spPr/>
    </dgm:pt>
    <dgm:pt modelId="{338C8E45-DA64-4738-901C-D8A6137A14D5}" type="pres">
      <dgm:prSet presAssocID="{A1083A79-6204-46D9-9F76-AD042CF642B1}" presName="parTx" presStyleLbl="revTx" presStyleIdx="0" presStyleCnt="4">
        <dgm:presLayoutVars>
          <dgm:chMax val="0"/>
          <dgm:chPref val="0"/>
        </dgm:presLayoutVars>
      </dgm:prSet>
      <dgm:spPr/>
    </dgm:pt>
    <dgm:pt modelId="{938E3529-C191-4E03-8481-82B92BE440E0}" type="pres">
      <dgm:prSet presAssocID="{A1083A79-6204-46D9-9F76-AD042CF642B1}" presName="txSpace" presStyleCnt="0"/>
      <dgm:spPr/>
    </dgm:pt>
    <dgm:pt modelId="{44A2667E-DE18-4AC7-A395-977FFD80FA2E}" type="pres">
      <dgm:prSet presAssocID="{A1083A79-6204-46D9-9F76-AD042CF642B1}" presName="desTx" presStyleLbl="revTx" presStyleIdx="1" presStyleCnt="4">
        <dgm:presLayoutVars/>
      </dgm:prSet>
      <dgm:spPr/>
    </dgm:pt>
    <dgm:pt modelId="{BE671B77-A494-4D76-A3E0-E29916D4FBAF}" type="pres">
      <dgm:prSet presAssocID="{172371F0-8AF1-4BB9-A683-7376328BC8E9}" presName="sibTrans" presStyleCnt="0"/>
      <dgm:spPr/>
    </dgm:pt>
    <dgm:pt modelId="{53B7EBB0-6EA9-4EBD-99BC-95FE0AF43672}" type="pres">
      <dgm:prSet presAssocID="{040A49C9-DB65-4D84-A907-55BEE97E0B82}" presName="compNode" presStyleCnt="0"/>
      <dgm:spPr/>
    </dgm:pt>
    <dgm:pt modelId="{7673C009-8A82-438A-9AE8-B7F10526BB27}" type="pres">
      <dgm:prSet presAssocID="{040A49C9-DB65-4D84-A907-55BEE97E0B8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DC83806E-EE86-4605-93F2-5538CB8E462D}" type="pres">
      <dgm:prSet presAssocID="{040A49C9-DB65-4D84-A907-55BEE97E0B82}" presName="iconSpace" presStyleCnt="0"/>
      <dgm:spPr/>
    </dgm:pt>
    <dgm:pt modelId="{F6CC4041-E11D-4E3F-97FF-76DF0F017BDA}" type="pres">
      <dgm:prSet presAssocID="{040A49C9-DB65-4D84-A907-55BEE97E0B82}" presName="parTx" presStyleLbl="revTx" presStyleIdx="2" presStyleCnt="4">
        <dgm:presLayoutVars>
          <dgm:chMax val="0"/>
          <dgm:chPref val="0"/>
        </dgm:presLayoutVars>
      </dgm:prSet>
      <dgm:spPr/>
    </dgm:pt>
    <dgm:pt modelId="{17AF9BA1-D25C-4393-B1B5-2F9AA11424FD}" type="pres">
      <dgm:prSet presAssocID="{040A49C9-DB65-4D84-A907-55BEE97E0B82}" presName="txSpace" presStyleCnt="0"/>
      <dgm:spPr/>
    </dgm:pt>
    <dgm:pt modelId="{7EF522C9-3160-47D5-91E3-11F11905C051}" type="pres">
      <dgm:prSet presAssocID="{040A49C9-DB65-4D84-A907-55BEE97E0B82}" presName="desTx" presStyleLbl="revTx" presStyleIdx="3" presStyleCnt="4">
        <dgm:presLayoutVars/>
      </dgm:prSet>
      <dgm:spPr/>
    </dgm:pt>
  </dgm:ptLst>
  <dgm:cxnLst>
    <dgm:cxn modelId="{CCC28017-8EF7-41E5-80DF-FF4CB4DDA48A}" type="presOf" srcId="{004AA6D6-C221-4797-9772-C9BD5AADA294}" destId="{7EF522C9-3160-47D5-91E3-11F11905C051}" srcOrd="0" destOrd="0" presId="urn:microsoft.com/office/officeart/2018/5/layout/CenteredIconLabelDescriptionList"/>
    <dgm:cxn modelId="{A9A88519-550B-42A3-91C1-4480B0FB965E}" type="presOf" srcId="{040A49C9-DB65-4D84-A907-55BEE97E0B82}" destId="{F6CC4041-E11D-4E3F-97FF-76DF0F017BDA}" srcOrd="0" destOrd="0" presId="urn:microsoft.com/office/officeart/2018/5/layout/CenteredIconLabelDescriptionList"/>
    <dgm:cxn modelId="{25E70748-ED32-400E-81DF-A9345F87D47A}" srcId="{A1083A79-6204-46D9-9F76-AD042CF642B1}" destId="{968C68FC-FD1A-4F86-9683-19F1E4AA24D8}" srcOrd="0" destOrd="0" parTransId="{24CF5F75-E81F-4C28-BE02-AFAE523C17BF}" sibTransId="{6D250BBA-1068-4659-B0E2-7436ED8B2123}"/>
    <dgm:cxn modelId="{F0A9DB4A-872D-48E5-8DE6-67A8B2C21D63}" type="presOf" srcId="{A1083A79-6204-46D9-9F76-AD042CF642B1}" destId="{338C8E45-DA64-4738-901C-D8A6137A14D5}" srcOrd="0" destOrd="0" presId="urn:microsoft.com/office/officeart/2018/5/layout/CenteredIconLabelDescriptionList"/>
    <dgm:cxn modelId="{FDCAE76B-A704-4CB1-A600-998BC6FBDD0D}" srcId="{501A16A3-272A-4E5D-A409-B8204332D39F}" destId="{A1083A79-6204-46D9-9F76-AD042CF642B1}" srcOrd="0" destOrd="0" parTransId="{D39368D2-026C-4BF2-A770-5063A94856B2}" sibTransId="{172371F0-8AF1-4BB9-A683-7376328BC8E9}"/>
    <dgm:cxn modelId="{F7B4A24D-05B8-47C8-ADDE-29585D011F15}" srcId="{040A49C9-DB65-4D84-A907-55BEE97E0B82}" destId="{004AA6D6-C221-4797-9772-C9BD5AADA294}" srcOrd="0" destOrd="0" parTransId="{D0ADB7D6-DAE7-49C1-92F6-218C49F0269F}" sibTransId="{17037EC9-0108-41AF-8CE7-CEF29353AD3A}"/>
    <dgm:cxn modelId="{C8F77F58-F0EB-4870-9787-1660EDBC9A88}" type="presOf" srcId="{968C68FC-FD1A-4F86-9683-19F1E4AA24D8}" destId="{44A2667E-DE18-4AC7-A395-977FFD80FA2E}" srcOrd="0" destOrd="0" presId="urn:microsoft.com/office/officeart/2018/5/layout/CenteredIconLabelDescriptionList"/>
    <dgm:cxn modelId="{8E4E23CD-D0E2-4D44-A2A6-1C1E37A3FFA2}" srcId="{501A16A3-272A-4E5D-A409-B8204332D39F}" destId="{040A49C9-DB65-4D84-A907-55BEE97E0B82}" srcOrd="1" destOrd="0" parTransId="{70616056-F455-4474-8EE3-F0BF6334AF89}" sibTransId="{98575020-8E24-40B5-AB73-D9577BE87334}"/>
    <dgm:cxn modelId="{4119C3D4-0A23-404C-A433-D5E28681CB61}" type="presOf" srcId="{501A16A3-272A-4E5D-A409-B8204332D39F}" destId="{6FB68204-D09C-42F3-810B-04182E50C4EB}" srcOrd="0" destOrd="0" presId="urn:microsoft.com/office/officeart/2018/5/layout/CenteredIconLabelDescriptionList"/>
    <dgm:cxn modelId="{8BBDD698-F368-4A33-B3B0-DEB6CA827F16}" type="presParOf" srcId="{6FB68204-D09C-42F3-810B-04182E50C4EB}" destId="{0CCC2DB3-3AA4-4F4D-8308-4AEC176B64E3}" srcOrd="0" destOrd="0" presId="urn:microsoft.com/office/officeart/2018/5/layout/CenteredIconLabelDescriptionList"/>
    <dgm:cxn modelId="{DF2BA590-0CF5-44C7-B2BF-62B4A102AF97}" type="presParOf" srcId="{0CCC2DB3-3AA4-4F4D-8308-4AEC176B64E3}" destId="{E55ACABC-8701-476F-8723-63A8FE72E801}" srcOrd="0" destOrd="0" presId="urn:microsoft.com/office/officeart/2018/5/layout/CenteredIconLabelDescriptionList"/>
    <dgm:cxn modelId="{1383809D-0CBF-4F65-84AC-F02232A2D141}" type="presParOf" srcId="{0CCC2DB3-3AA4-4F4D-8308-4AEC176B64E3}" destId="{E0AA680E-AE26-4081-990E-3D0B5ACD0A5E}" srcOrd="1" destOrd="0" presId="urn:microsoft.com/office/officeart/2018/5/layout/CenteredIconLabelDescriptionList"/>
    <dgm:cxn modelId="{BD3B635D-E490-4460-9861-5307F6057806}" type="presParOf" srcId="{0CCC2DB3-3AA4-4F4D-8308-4AEC176B64E3}" destId="{338C8E45-DA64-4738-901C-D8A6137A14D5}" srcOrd="2" destOrd="0" presId="urn:microsoft.com/office/officeart/2018/5/layout/CenteredIconLabelDescriptionList"/>
    <dgm:cxn modelId="{97D90857-A28C-4C0D-9B06-3FE75913CF3D}" type="presParOf" srcId="{0CCC2DB3-3AA4-4F4D-8308-4AEC176B64E3}" destId="{938E3529-C191-4E03-8481-82B92BE440E0}" srcOrd="3" destOrd="0" presId="urn:microsoft.com/office/officeart/2018/5/layout/CenteredIconLabelDescriptionList"/>
    <dgm:cxn modelId="{88256612-D80C-4589-B18D-FBE3A804745F}" type="presParOf" srcId="{0CCC2DB3-3AA4-4F4D-8308-4AEC176B64E3}" destId="{44A2667E-DE18-4AC7-A395-977FFD80FA2E}" srcOrd="4" destOrd="0" presId="urn:microsoft.com/office/officeart/2018/5/layout/CenteredIconLabelDescriptionList"/>
    <dgm:cxn modelId="{E26B4554-B4A3-416D-9B39-037C40A3838E}" type="presParOf" srcId="{6FB68204-D09C-42F3-810B-04182E50C4EB}" destId="{BE671B77-A494-4D76-A3E0-E29916D4FBAF}" srcOrd="1" destOrd="0" presId="urn:microsoft.com/office/officeart/2018/5/layout/CenteredIconLabelDescriptionList"/>
    <dgm:cxn modelId="{8D019B63-C0BF-46DA-996C-7FDD95E5AB13}" type="presParOf" srcId="{6FB68204-D09C-42F3-810B-04182E50C4EB}" destId="{53B7EBB0-6EA9-4EBD-99BC-95FE0AF43672}" srcOrd="2" destOrd="0" presId="urn:microsoft.com/office/officeart/2018/5/layout/CenteredIconLabelDescriptionList"/>
    <dgm:cxn modelId="{1103078B-3810-46B9-91C2-5782368B1711}" type="presParOf" srcId="{53B7EBB0-6EA9-4EBD-99BC-95FE0AF43672}" destId="{7673C009-8A82-438A-9AE8-B7F10526BB27}" srcOrd="0" destOrd="0" presId="urn:microsoft.com/office/officeart/2018/5/layout/CenteredIconLabelDescriptionList"/>
    <dgm:cxn modelId="{08322929-25B1-44B6-BD92-1B142C25E659}" type="presParOf" srcId="{53B7EBB0-6EA9-4EBD-99BC-95FE0AF43672}" destId="{DC83806E-EE86-4605-93F2-5538CB8E462D}" srcOrd="1" destOrd="0" presId="urn:microsoft.com/office/officeart/2018/5/layout/CenteredIconLabelDescriptionList"/>
    <dgm:cxn modelId="{8ACD3087-DDB3-48DE-8F19-16D8C35EDACD}" type="presParOf" srcId="{53B7EBB0-6EA9-4EBD-99BC-95FE0AF43672}" destId="{F6CC4041-E11D-4E3F-97FF-76DF0F017BDA}" srcOrd="2" destOrd="0" presId="urn:microsoft.com/office/officeart/2018/5/layout/CenteredIconLabelDescriptionList"/>
    <dgm:cxn modelId="{BAB41EA4-1C72-4B81-97C0-17C020C11C1F}" type="presParOf" srcId="{53B7EBB0-6EA9-4EBD-99BC-95FE0AF43672}" destId="{17AF9BA1-D25C-4393-B1B5-2F9AA11424FD}" srcOrd="3" destOrd="0" presId="urn:microsoft.com/office/officeart/2018/5/layout/CenteredIconLabelDescriptionList"/>
    <dgm:cxn modelId="{6AD71713-7658-4593-A373-721FB9A53782}" type="presParOf" srcId="{53B7EBB0-6EA9-4EBD-99BC-95FE0AF43672}" destId="{7EF522C9-3160-47D5-91E3-11F11905C051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7D4390-6A06-4090-9A75-89813F9659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9245D06A-9101-4B9A-A6BA-D00D6CFA2165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Marque: Croc Bloc FPS30</a:t>
          </a:r>
          <a:endParaRPr lang="en-US" dirty="0"/>
        </a:p>
      </dgm:t>
    </dgm:pt>
    <dgm:pt modelId="{E0B4CE93-265A-4275-B96A-CF91624CF5DA}" type="parTrans" cxnId="{AD8AAB86-1BC3-40EA-8ECF-BB6D8810DB1D}">
      <dgm:prSet/>
      <dgm:spPr/>
      <dgm:t>
        <a:bodyPr/>
        <a:lstStyle/>
        <a:p>
          <a:endParaRPr lang="en-US"/>
        </a:p>
      </dgm:t>
    </dgm:pt>
    <dgm:pt modelId="{2646D8A0-B6C5-4711-ADF4-D40C3D15E682}" type="sibTrans" cxnId="{AD8AAB86-1BC3-40EA-8ECF-BB6D8810DB1D}">
      <dgm:prSet/>
      <dgm:spPr/>
      <dgm:t>
        <a:bodyPr/>
        <a:lstStyle/>
        <a:p>
          <a:endParaRPr lang="en-US"/>
        </a:p>
      </dgm:t>
    </dgm:pt>
    <dgm:pt modelId="{63BE33F7-849A-48F5-8280-FDFF5232FEFC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Crème solaire fournie</a:t>
          </a:r>
          <a:endParaRPr lang="en-US" dirty="0"/>
        </a:p>
      </dgm:t>
    </dgm:pt>
    <dgm:pt modelId="{4A2F4007-E8F7-4F70-B69A-F0C818C297BD}" type="parTrans" cxnId="{7F351211-960C-41E5-8709-35B804AC98AA}">
      <dgm:prSet/>
      <dgm:spPr/>
      <dgm:t>
        <a:bodyPr/>
        <a:lstStyle/>
        <a:p>
          <a:endParaRPr lang="en-US"/>
        </a:p>
      </dgm:t>
    </dgm:pt>
    <dgm:pt modelId="{5848F69C-E057-4081-8D49-4D62F3CE8333}" type="sibTrans" cxnId="{7F351211-960C-41E5-8709-35B804AC98AA}">
      <dgm:prSet/>
      <dgm:spPr/>
      <dgm:t>
        <a:bodyPr/>
        <a:lstStyle/>
        <a:p>
          <a:endParaRPr lang="en-US"/>
        </a:p>
      </dgm:t>
    </dgm:pt>
    <dgm:pt modelId="{7929C606-B2A7-4CB1-B81E-BA53097BD34C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Appliquée plusieurs fois par jour</a:t>
          </a:r>
          <a:endParaRPr lang="en-US"/>
        </a:p>
      </dgm:t>
    </dgm:pt>
    <dgm:pt modelId="{E1F2DDBF-5C5D-4F56-B7C8-F58AB353B253}" type="parTrans" cxnId="{B410D6D9-6AF0-44BD-800A-D5C0C3AA74F6}">
      <dgm:prSet/>
      <dgm:spPr/>
      <dgm:t>
        <a:bodyPr/>
        <a:lstStyle/>
        <a:p>
          <a:endParaRPr lang="en-US"/>
        </a:p>
      </dgm:t>
    </dgm:pt>
    <dgm:pt modelId="{45A0A66F-5AC0-4EAA-B6F9-471545A51BA3}" type="sibTrans" cxnId="{B410D6D9-6AF0-44BD-800A-D5C0C3AA74F6}">
      <dgm:prSet/>
      <dgm:spPr/>
      <dgm:t>
        <a:bodyPr/>
        <a:lstStyle/>
        <a:p>
          <a:endParaRPr lang="en-US"/>
        </a:p>
      </dgm:t>
    </dgm:pt>
    <dgm:pt modelId="{485AEB16-AFBD-4BA1-A4C4-CFE401D56028}" type="pres">
      <dgm:prSet presAssocID="{AB7D4390-6A06-4090-9A75-89813F9659CA}" presName="root" presStyleCnt="0">
        <dgm:presLayoutVars>
          <dgm:dir/>
          <dgm:resizeHandles val="exact"/>
        </dgm:presLayoutVars>
      </dgm:prSet>
      <dgm:spPr/>
    </dgm:pt>
    <dgm:pt modelId="{3EDFBA40-4328-47FB-9B4E-452483781214}" type="pres">
      <dgm:prSet presAssocID="{9245D06A-9101-4B9A-A6BA-D00D6CFA2165}" presName="compNode" presStyleCnt="0"/>
      <dgm:spPr/>
    </dgm:pt>
    <dgm:pt modelId="{A94DEC28-CF58-41B4-A287-AF2654698DB3}" type="pres">
      <dgm:prSet presAssocID="{9245D06A-9101-4B9A-A6BA-D00D6CFA2165}" presName="bgRect" presStyleLbl="bgShp" presStyleIdx="0" presStyleCnt="3" custLinFactNeighborX="-8825" custLinFactNeighborY="-42370"/>
      <dgm:spPr/>
    </dgm:pt>
    <dgm:pt modelId="{BEF38CFD-CA03-4D02-9584-225660226A68}" type="pres">
      <dgm:prSet presAssocID="{9245D06A-9101-4B9A-A6BA-D00D6CFA216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48B4C152-AA77-4432-9E6A-5DF87F0F8799}" type="pres">
      <dgm:prSet presAssocID="{9245D06A-9101-4B9A-A6BA-D00D6CFA2165}" presName="spaceRect" presStyleCnt="0"/>
      <dgm:spPr/>
    </dgm:pt>
    <dgm:pt modelId="{F15EF5BD-9389-4898-9F69-0DE961A7A96B}" type="pres">
      <dgm:prSet presAssocID="{9245D06A-9101-4B9A-A6BA-D00D6CFA2165}" presName="parTx" presStyleLbl="revTx" presStyleIdx="0" presStyleCnt="3">
        <dgm:presLayoutVars>
          <dgm:chMax val="0"/>
          <dgm:chPref val="0"/>
        </dgm:presLayoutVars>
      </dgm:prSet>
      <dgm:spPr/>
    </dgm:pt>
    <dgm:pt modelId="{2EA41C6A-04DF-4CDD-A7E5-0310599E145D}" type="pres">
      <dgm:prSet presAssocID="{2646D8A0-B6C5-4711-ADF4-D40C3D15E682}" presName="sibTrans" presStyleCnt="0"/>
      <dgm:spPr/>
    </dgm:pt>
    <dgm:pt modelId="{72F3861C-1BCA-4CCD-945A-4C66309E5A30}" type="pres">
      <dgm:prSet presAssocID="{63BE33F7-849A-48F5-8280-FDFF5232FEFC}" presName="compNode" presStyleCnt="0"/>
      <dgm:spPr/>
    </dgm:pt>
    <dgm:pt modelId="{24C98C89-DA16-475E-AD13-B4C9CC9BC4D0}" type="pres">
      <dgm:prSet presAssocID="{63BE33F7-849A-48F5-8280-FDFF5232FEFC}" presName="bgRect" presStyleLbl="bgShp" presStyleIdx="1" presStyleCnt="3"/>
      <dgm:spPr/>
    </dgm:pt>
    <dgm:pt modelId="{DE63EC69-D8B9-47D7-9249-44B1D9C914F0}" type="pres">
      <dgm:prSet presAssocID="{63BE33F7-849A-48F5-8280-FDFF5232FEF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654D030E-2221-408E-9C83-560F94FDADD8}" type="pres">
      <dgm:prSet presAssocID="{63BE33F7-849A-48F5-8280-FDFF5232FEFC}" presName="spaceRect" presStyleCnt="0"/>
      <dgm:spPr/>
    </dgm:pt>
    <dgm:pt modelId="{1C44C7CA-D495-4AB0-9840-BD4C3BEDFB29}" type="pres">
      <dgm:prSet presAssocID="{63BE33F7-849A-48F5-8280-FDFF5232FEFC}" presName="parTx" presStyleLbl="revTx" presStyleIdx="1" presStyleCnt="3">
        <dgm:presLayoutVars>
          <dgm:chMax val="0"/>
          <dgm:chPref val="0"/>
        </dgm:presLayoutVars>
      </dgm:prSet>
      <dgm:spPr/>
    </dgm:pt>
    <dgm:pt modelId="{98AC7175-5C73-4BDB-8F41-A4788E367714}" type="pres">
      <dgm:prSet presAssocID="{5848F69C-E057-4081-8D49-4D62F3CE8333}" presName="sibTrans" presStyleCnt="0"/>
      <dgm:spPr/>
    </dgm:pt>
    <dgm:pt modelId="{5B684950-B791-4D74-A7D6-3EF6A9699B87}" type="pres">
      <dgm:prSet presAssocID="{7929C606-B2A7-4CB1-B81E-BA53097BD34C}" presName="compNode" presStyleCnt="0"/>
      <dgm:spPr/>
    </dgm:pt>
    <dgm:pt modelId="{67790119-55A2-4AB7-BA2B-7EAB9D1853E0}" type="pres">
      <dgm:prSet presAssocID="{7929C606-B2A7-4CB1-B81E-BA53097BD34C}" presName="bgRect" presStyleLbl="bgShp" presStyleIdx="2" presStyleCnt="3"/>
      <dgm:spPr/>
    </dgm:pt>
    <dgm:pt modelId="{2B69CDA0-C5C4-4408-9230-9E45DF16DFC8}" type="pres">
      <dgm:prSet presAssocID="{7929C606-B2A7-4CB1-B81E-BA53097BD34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D1EC500B-6DA5-41AD-B19A-E08E0657833C}" type="pres">
      <dgm:prSet presAssocID="{7929C606-B2A7-4CB1-B81E-BA53097BD34C}" presName="spaceRect" presStyleCnt="0"/>
      <dgm:spPr/>
    </dgm:pt>
    <dgm:pt modelId="{D73A3388-C95F-4BFB-AA23-32F3FE09C2A1}" type="pres">
      <dgm:prSet presAssocID="{7929C606-B2A7-4CB1-B81E-BA53097BD34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F351211-960C-41E5-8709-35B804AC98AA}" srcId="{AB7D4390-6A06-4090-9A75-89813F9659CA}" destId="{63BE33F7-849A-48F5-8280-FDFF5232FEFC}" srcOrd="1" destOrd="0" parTransId="{4A2F4007-E8F7-4F70-B69A-F0C818C297BD}" sibTransId="{5848F69C-E057-4081-8D49-4D62F3CE8333}"/>
    <dgm:cxn modelId="{24578F4D-9CFB-4C69-9123-4C36B1BDFE20}" type="presOf" srcId="{9245D06A-9101-4B9A-A6BA-D00D6CFA2165}" destId="{F15EF5BD-9389-4898-9F69-0DE961A7A96B}" srcOrd="0" destOrd="0" presId="urn:microsoft.com/office/officeart/2018/2/layout/IconVerticalSolidList"/>
    <dgm:cxn modelId="{9C2ED976-80F7-4FE8-812E-C8D03A8176E7}" type="presOf" srcId="{AB7D4390-6A06-4090-9A75-89813F9659CA}" destId="{485AEB16-AFBD-4BA1-A4C4-CFE401D56028}" srcOrd="0" destOrd="0" presId="urn:microsoft.com/office/officeart/2018/2/layout/IconVerticalSolidList"/>
    <dgm:cxn modelId="{AD8AAB86-1BC3-40EA-8ECF-BB6D8810DB1D}" srcId="{AB7D4390-6A06-4090-9A75-89813F9659CA}" destId="{9245D06A-9101-4B9A-A6BA-D00D6CFA2165}" srcOrd="0" destOrd="0" parTransId="{E0B4CE93-265A-4275-B96A-CF91624CF5DA}" sibTransId="{2646D8A0-B6C5-4711-ADF4-D40C3D15E682}"/>
    <dgm:cxn modelId="{AC7F2A96-A56C-40F6-9B85-AAB91248B77C}" type="presOf" srcId="{63BE33F7-849A-48F5-8280-FDFF5232FEFC}" destId="{1C44C7CA-D495-4AB0-9840-BD4C3BEDFB29}" srcOrd="0" destOrd="0" presId="urn:microsoft.com/office/officeart/2018/2/layout/IconVerticalSolidList"/>
    <dgm:cxn modelId="{644EE3D1-C117-4BA1-9914-675A4328A9C4}" type="presOf" srcId="{7929C606-B2A7-4CB1-B81E-BA53097BD34C}" destId="{D73A3388-C95F-4BFB-AA23-32F3FE09C2A1}" srcOrd="0" destOrd="0" presId="urn:microsoft.com/office/officeart/2018/2/layout/IconVerticalSolidList"/>
    <dgm:cxn modelId="{B410D6D9-6AF0-44BD-800A-D5C0C3AA74F6}" srcId="{AB7D4390-6A06-4090-9A75-89813F9659CA}" destId="{7929C606-B2A7-4CB1-B81E-BA53097BD34C}" srcOrd="2" destOrd="0" parTransId="{E1F2DDBF-5C5D-4F56-B7C8-F58AB353B253}" sibTransId="{45A0A66F-5AC0-4EAA-B6F9-471545A51BA3}"/>
    <dgm:cxn modelId="{21D827D4-1274-4C3F-9C17-1E5544BFD2D6}" type="presParOf" srcId="{485AEB16-AFBD-4BA1-A4C4-CFE401D56028}" destId="{3EDFBA40-4328-47FB-9B4E-452483781214}" srcOrd="0" destOrd="0" presId="urn:microsoft.com/office/officeart/2018/2/layout/IconVerticalSolidList"/>
    <dgm:cxn modelId="{091A692C-2D4C-4675-B79E-6E6D8FAC3DAE}" type="presParOf" srcId="{3EDFBA40-4328-47FB-9B4E-452483781214}" destId="{A94DEC28-CF58-41B4-A287-AF2654698DB3}" srcOrd="0" destOrd="0" presId="urn:microsoft.com/office/officeart/2018/2/layout/IconVerticalSolidList"/>
    <dgm:cxn modelId="{BEC4BCD3-2DBE-4410-9341-120003613784}" type="presParOf" srcId="{3EDFBA40-4328-47FB-9B4E-452483781214}" destId="{BEF38CFD-CA03-4D02-9584-225660226A68}" srcOrd="1" destOrd="0" presId="urn:microsoft.com/office/officeart/2018/2/layout/IconVerticalSolidList"/>
    <dgm:cxn modelId="{3B0EDFEA-56B3-4758-A4BC-EA5C05452100}" type="presParOf" srcId="{3EDFBA40-4328-47FB-9B4E-452483781214}" destId="{48B4C152-AA77-4432-9E6A-5DF87F0F8799}" srcOrd="2" destOrd="0" presId="urn:microsoft.com/office/officeart/2018/2/layout/IconVerticalSolidList"/>
    <dgm:cxn modelId="{36ACB6D1-5EBE-4060-AA9F-A040E7A2A7C6}" type="presParOf" srcId="{3EDFBA40-4328-47FB-9B4E-452483781214}" destId="{F15EF5BD-9389-4898-9F69-0DE961A7A96B}" srcOrd="3" destOrd="0" presId="urn:microsoft.com/office/officeart/2018/2/layout/IconVerticalSolidList"/>
    <dgm:cxn modelId="{7AA39202-3D6C-411B-84B7-4DFECCB528B9}" type="presParOf" srcId="{485AEB16-AFBD-4BA1-A4C4-CFE401D56028}" destId="{2EA41C6A-04DF-4CDD-A7E5-0310599E145D}" srcOrd="1" destOrd="0" presId="urn:microsoft.com/office/officeart/2018/2/layout/IconVerticalSolidList"/>
    <dgm:cxn modelId="{006CA9F7-F21B-4E8D-8083-4D3675265A7A}" type="presParOf" srcId="{485AEB16-AFBD-4BA1-A4C4-CFE401D56028}" destId="{72F3861C-1BCA-4CCD-945A-4C66309E5A30}" srcOrd="2" destOrd="0" presId="urn:microsoft.com/office/officeart/2018/2/layout/IconVerticalSolidList"/>
    <dgm:cxn modelId="{DB68EFDD-C478-4BCD-B343-C8C4019CB51D}" type="presParOf" srcId="{72F3861C-1BCA-4CCD-945A-4C66309E5A30}" destId="{24C98C89-DA16-475E-AD13-B4C9CC9BC4D0}" srcOrd="0" destOrd="0" presId="urn:microsoft.com/office/officeart/2018/2/layout/IconVerticalSolidList"/>
    <dgm:cxn modelId="{83DE8309-4E98-402F-A59F-3ED5D27D316D}" type="presParOf" srcId="{72F3861C-1BCA-4CCD-945A-4C66309E5A30}" destId="{DE63EC69-D8B9-47D7-9249-44B1D9C914F0}" srcOrd="1" destOrd="0" presId="urn:microsoft.com/office/officeart/2018/2/layout/IconVerticalSolidList"/>
    <dgm:cxn modelId="{9A45C4ED-1934-4AED-A3A9-325E57181AB9}" type="presParOf" srcId="{72F3861C-1BCA-4CCD-945A-4C66309E5A30}" destId="{654D030E-2221-408E-9C83-560F94FDADD8}" srcOrd="2" destOrd="0" presId="urn:microsoft.com/office/officeart/2018/2/layout/IconVerticalSolidList"/>
    <dgm:cxn modelId="{FA069BC2-7D81-492D-A5B6-1348A34309E4}" type="presParOf" srcId="{72F3861C-1BCA-4CCD-945A-4C66309E5A30}" destId="{1C44C7CA-D495-4AB0-9840-BD4C3BEDFB29}" srcOrd="3" destOrd="0" presId="urn:microsoft.com/office/officeart/2018/2/layout/IconVerticalSolidList"/>
    <dgm:cxn modelId="{F4BF42FB-CBD1-4A8B-A5A3-52134A2F6A8E}" type="presParOf" srcId="{485AEB16-AFBD-4BA1-A4C4-CFE401D56028}" destId="{98AC7175-5C73-4BDB-8F41-A4788E367714}" srcOrd="3" destOrd="0" presId="urn:microsoft.com/office/officeart/2018/2/layout/IconVerticalSolidList"/>
    <dgm:cxn modelId="{1268DC79-3A66-407F-B7B1-4B054999AD0E}" type="presParOf" srcId="{485AEB16-AFBD-4BA1-A4C4-CFE401D56028}" destId="{5B684950-B791-4D74-A7D6-3EF6A9699B87}" srcOrd="4" destOrd="0" presId="urn:microsoft.com/office/officeart/2018/2/layout/IconVerticalSolidList"/>
    <dgm:cxn modelId="{FCF4DFD5-3157-421D-9304-C9DFA57D8DCB}" type="presParOf" srcId="{5B684950-B791-4D74-A7D6-3EF6A9699B87}" destId="{67790119-55A2-4AB7-BA2B-7EAB9D1853E0}" srcOrd="0" destOrd="0" presId="urn:microsoft.com/office/officeart/2018/2/layout/IconVerticalSolidList"/>
    <dgm:cxn modelId="{CB09432C-C1B3-43FD-A4A5-E45C91B883E2}" type="presParOf" srcId="{5B684950-B791-4D74-A7D6-3EF6A9699B87}" destId="{2B69CDA0-C5C4-4408-9230-9E45DF16DFC8}" srcOrd="1" destOrd="0" presId="urn:microsoft.com/office/officeart/2018/2/layout/IconVerticalSolidList"/>
    <dgm:cxn modelId="{0F937EDD-5F53-4D28-952D-85203493FD70}" type="presParOf" srcId="{5B684950-B791-4D74-A7D6-3EF6A9699B87}" destId="{D1EC500B-6DA5-41AD-B19A-E08E0657833C}" srcOrd="2" destOrd="0" presId="urn:microsoft.com/office/officeart/2018/2/layout/IconVerticalSolidList"/>
    <dgm:cxn modelId="{FDD344E9-B71F-4EDF-BAE0-9136F91DC9B4}" type="presParOf" srcId="{5B684950-B791-4D74-A7D6-3EF6A9699B87}" destId="{D73A3388-C95F-4BFB-AA23-32F3FE09C2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B6D1A1-2B48-485F-85F8-DF9A3BFA031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8CAD825-25D8-4B06-8E6D-0B07F08FAF40}">
      <dgm:prSet/>
      <dgm:spPr/>
      <dgm:t>
        <a:bodyPr/>
        <a:lstStyle/>
        <a:p>
          <a:pPr>
            <a:defRPr cap="all"/>
          </a:pPr>
          <a:r>
            <a:rPr lang="fr-CA" dirty="0"/>
            <a:t>AUCUN document papier remis</a:t>
          </a:r>
          <a:endParaRPr lang="en-US" dirty="0"/>
        </a:p>
      </dgm:t>
    </dgm:pt>
    <dgm:pt modelId="{81B3AC3A-0ACC-421C-B6A8-7135D80B7F39}" type="parTrans" cxnId="{0DE78FEE-9497-4081-93CD-A628C5C9DEB7}">
      <dgm:prSet/>
      <dgm:spPr/>
      <dgm:t>
        <a:bodyPr/>
        <a:lstStyle/>
        <a:p>
          <a:endParaRPr lang="en-US"/>
        </a:p>
      </dgm:t>
    </dgm:pt>
    <dgm:pt modelId="{80AD4792-EB31-4FDE-A0A1-16218258D628}" type="sibTrans" cxnId="{0DE78FEE-9497-4081-93CD-A628C5C9DEB7}">
      <dgm:prSet/>
      <dgm:spPr/>
      <dgm:t>
        <a:bodyPr/>
        <a:lstStyle/>
        <a:p>
          <a:endParaRPr lang="en-US"/>
        </a:p>
      </dgm:t>
    </dgm:pt>
    <dgm:pt modelId="{92A06E98-49FA-41C6-9A1D-B96289CCAFC6}">
      <dgm:prSet/>
      <dgm:spPr/>
      <dgm:t>
        <a:bodyPr/>
        <a:lstStyle/>
        <a:p>
          <a:pPr>
            <a:defRPr cap="all"/>
          </a:pPr>
          <a:r>
            <a:rPr lang="fr-CA" dirty="0"/>
            <a:t>Horaires envoyés par courriel</a:t>
          </a:r>
          <a:endParaRPr lang="en-US" dirty="0"/>
        </a:p>
      </dgm:t>
    </dgm:pt>
    <dgm:pt modelId="{3515F598-8BE7-43B1-837A-5E5D1394148C}" type="parTrans" cxnId="{CFAB436B-6592-400C-8435-B39953B9DAB2}">
      <dgm:prSet/>
      <dgm:spPr/>
      <dgm:t>
        <a:bodyPr/>
        <a:lstStyle/>
        <a:p>
          <a:endParaRPr lang="en-US"/>
        </a:p>
      </dgm:t>
    </dgm:pt>
    <dgm:pt modelId="{4435C7A4-CF44-49C5-A9A8-37DC335B9DD9}" type="sibTrans" cxnId="{CFAB436B-6592-400C-8435-B39953B9DAB2}">
      <dgm:prSet/>
      <dgm:spPr/>
      <dgm:t>
        <a:bodyPr/>
        <a:lstStyle/>
        <a:p>
          <a:endParaRPr lang="en-US"/>
        </a:p>
      </dgm:t>
    </dgm:pt>
    <dgm:pt modelId="{568F3EA6-7D7C-471A-A8D1-7CCFAE7FCCCA}">
      <dgm:prSet/>
      <dgm:spPr/>
      <dgm:t>
        <a:bodyPr/>
        <a:lstStyle/>
        <a:p>
          <a:pPr>
            <a:defRPr cap="all"/>
          </a:pPr>
          <a:r>
            <a:rPr lang="fr-CA"/>
            <a:t>Comportement: appel au besoin</a:t>
          </a:r>
          <a:endParaRPr lang="en-US"/>
        </a:p>
      </dgm:t>
    </dgm:pt>
    <dgm:pt modelId="{E12F4BF7-AF44-4FB8-B79C-480B2714A60B}" type="parTrans" cxnId="{783C8729-92C4-45CF-B7DB-A1ED9B95DF2F}">
      <dgm:prSet/>
      <dgm:spPr/>
      <dgm:t>
        <a:bodyPr/>
        <a:lstStyle/>
        <a:p>
          <a:endParaRPr lang="en-US"/>
        </a:p>
      </dgm:t>
    </dgm:pt>
    <dgm:pt modelId="{277D7725-60CA-4754-B771-58AA71159972}" type="sibTrans" cxnId="{783C8729-92C4-45CF-B7DB-A1ED9B95DF2F}">
      <dgm:prSet/>
      <dgm:spPr/>
      <dgm:t>
        <a:bodyPr/>
        <a:lstStyle/>
        <a:p>
          <a:endParaRPr lang="en-US"/>
        </a:p>
      </dgm:t>
    </dgm:pt>
    <dgm:pt modelId="{B68B305B-6DAB-464D-A2B7-3E058B805388}" type="pres">
      <dgm:prSet presAssocID="{4FB6D1A1-2B48-485F-85F8-DF9A3BFA0318}" presName="root" presStyleCnt="0">
        <dgm:presLayoutVars>
          <dgm:dir/>
          <dgm:resizeHandles val="exact"/>
        </dgm:presLayoutVars>
      </dgm:prSet>
      <dgm:spPr/>
    </dgm:pt>
    <dgm:pt modelId="{40469515-6A37-4485-88B7-AEB91B00576A}" type="pres">
      <dgm:prSet presAssocID="{58CAD825-25D8-4B06-8E6D-0B07F08FAF40}" presName="compNode" presStyleCnt="0"/>
      <dgm:spPr/>
    </dgm:pt>
    <dgm:pt modelId="{7EA06F53-8891-4E0C-8DC3-A03746DDDAC3}" type="pres">
      <dgm:prSet presAssocID="{58CAD825-25D8-4B06-8E6D-0B07F08FAF40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CE42BEC9-74CD-484F-BA20-8AD0C594A1E9}" type="pres">
      <dgm:prSet presAssocID="{58CAD825-25D8-4B06-8E6D-0B07F08FAF4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ADCE659E-D8D9-4C98-8E7D-E987A9B6938C}" type="pres">
      <dgm:prSet presAssocID="{58CAD825-25D8-4B06-8E6D-0B07F08FAF40}" presName="spaceRect" presStyleCnt="0"/>
      <dgm:spPr/>
    </dgm:pt>
    <dgm:pt modelId="{19194F0B-3166-4EB6-A75C-941BDA704B4E}" type="pres">
      <dgm:prSet presAssocID="{58CAD825-25D8-4B06-8E6D-0B07F08FAF40}" presName="textRect" presStyleLbl="revTx" presStyleIdx="0" presStyleCnt="3">
        <dgm:presLayoutVars>
          <dgm:chMax val="1"/>
          <dgm:chPref val="1"/>
        </dgm:presLayoutVars>
      </dgm:prSet>
      <dgm:spPr/>
    </dgm:pt>
    <dgm:pt modelId="{9ED68932-C799-4AC1-8E38-9F6CE77753CA}" type="pres">
      <dgm:prSet presAssocID="{80AD4792-EB31-4FDE-A0A1-16218258D628}" presName="sibTrans" presStyleCnt="0"/>
      <dgm:spPr/>
    </dgm:pt>
    <dgm:pt modelId="{6E8623C1-7D33-41C6-9602-DC5FB3231D72}" type="pres">
      <dgm:prSet presAssocID="{92A06E98-49FA-41C6-9A1D-B96289CCAFC6}" presName="compNode" presStyleCnt="0"/>
      <dgm:spPr/>
    </dgm:pt>
    <dgm:pt modelId="{33473B0C-CFB7-4320-86C2-CEFA75648648}" type="pres">
      <dgm:prSet presAssocID="{92A06E98-49FA-41C6-9A1D-B96289CCAFC6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F9575770-9DFD-4E82-973F-74C0F3FFE28D}" type="pres">
      <dgm:prSet presAssocID="{92A06E98-49FA-41C6-9A1D-B96289CCAFC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9F70A968-DBD0-4CFE-BFF0-BBEFFE38196E}" type="pres">
      <dgm:prSet presAssocID="{92A06E98-49FA-41C6-9A1D-B96289CCAFC6}" presName="spaceRect" presStyleCnt="0"/>
      <dgm:spPr/>
    </dgm:pt>
    <dgm:pt modelId="{BADC9B3C-0FF7-42F3-AC58-0D4335BD3788}" type="pres">
      <dgm:prSet presAssocID="{92A06E98-49FA-41C6-9A1D-B96289CCAFC6}" presName="textRect" presStyleLbl="revTx" presStyleIdx="1" presStyleCnt="3">
        <dgm:presLayoutVars>
          <dgm:chMax val="1"/>
          <dgm:chPref val="1"/>
        </dgm:presLayoutVars>
      </dgm:prSet>
      <dgm:spPr/>
    </dgm:pt>
    <dgm:pt modelId="{4BE6A2CD-B4F4-4EFA-8164-65A6EFF2B22D}" type="pres">
      <dgm:prSet presAssocID="{4435C7A4-CF44-49C5-A9A8-37DC335B9DD9}" presName="sibTrans" presStyleCnt="0"/>
      <dgm:spPr/>
    </dgm:pt>
    <dgm:pt modelId="{3990D60E-7565-4DE7-B8DD-9F08A50F4DA9}" type="pres">
      <dgm:prSet presAssocID="{568F3EA6-7D7C-471A-A8D1-7CCFAE7FCCCA}" presName="compNode" presStyleCnt="0"/>
      <dgm:spPr/>
    </dgm:pt>
    <dgm:pt modelId="{D2DA860F-0FBD-466C-8D03-0396B1483F79}" type="pres">
      <dgm:prSet presAssocID="{568F3EA6-7D7C-471A-A8D1-7CCFAE7FCCCA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34AAB281-2981-48A1-B115-68E76CF7B645}" type="pres">
      <dgm:prSet presAssocID="{568F3EA6-7D7C-471A-A8D1-7CCFAE7FCCC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8FB036FD-0FC0-473D-A294-A86C0BA5EAAC}" type="pres">
      <dgm:prSet presAssocID="{568F3EA6-7D7C-471A-A8D1-7CCFAE7FCCCA}" presName="spaceRect" presStyleCnt="0"/>
      <dgm:spPr/>
    </dgm:pt>
    <dgm:pt modelId="{6ABBD631-7EAE-452C-84E8-CFDEEC7DF754}" type="pres">
      <dgm:prSet presAssocID="{568F3EA6-7D7C-471A-A8D1-7CCFAE7FCCC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83C8729-92C4-45CF-B7DB-A1ED9B95DF2F}" srcId="{4FB6D1A1-2B48-485F-85F8-DF9A3BFA0318}" destId="{568F3EA6-7D7C-471A-A8D1-7CCFAE7FCCCA}" srcOrd="2" destOrd="0" parTransId="{E12F4BF7-AF44-4FB8-B79C-480B2714A60B}" sibTransId="{277D7725-60CA-4754-B771-58AA71159972}"/>
    <dgm:cxn modelId="{14CF8C36-012F-4749-A0FA-464045A5A3EA}" type="presOf" srcId="{92A06E98-49FA-41C6-9A1D-B96289CCAFC6}" destId="{BADC9B3C-0FF7-42F3-AC58-0D4335BD3788}" srcOrd="0" destOrd="0" presId="urn:microsoft.com/office/officeart/2018/5/layout/IconLeafLabelList"/>
    <dgm:cxn modelId="{E608F05B-56BE-4390-8A8E-BC4E4C3D6B73}" type="presOf" srcId="{4FB6D1A1-2B48-485F-85F8-DF9A3BFA0318}" destId="{B68B305B-6DAB-464D-A2B7-3E058B805388}" srcOrd="0" destOrd="0" presId="urn:microsoft.com/office/officeart/2018/5/layout/IconLeafLabelList"/>
    <dgm:cxn modelId="{CFAB436B-6592-400C-8435-B39953B9DAB2}" srcId="{4FB6D1A1-2B48-485F-85F8-DF9A3BFA0318}" destId="{92A06E98-49FA-41C6-9A1D-B96289CCAFC6}" srcOrd="1" destOrd="0" parTransId="{3515F598-8BE7-43B1-837A-5E5D1394148C}" sibTransId="{4435C7A4-CF44-49C5-A9A8-37DC335B9DD9}"/>
    <dgm:cxn modelId="{D7DB8D6E-27B2-4618-A4E9-0628DE477224}" type="presOf" srcId="{58CAD825-25D8-4B06-8E6D-0B07F08FAF40}" destId="{19194F0B-3166-4EB6-A75C-941BDA704B4E}" srcOrd="0" destOrd="0" presId="urn:microsoft.com/office/officeart/2018/5/layout/IconLeafLabelList"/>
    <dgm:cxn modelId="{35AB2DAF-A2CC-4322-BEB4-8277039AE37F}" type="presOf" srcId="{568F3EA6-7D7C-471A-A8D1-7CCFAE7FCCCA}" destId="{6ABBD631-7EAE-452C-84E8-CFDEEC7DF754}" srcOrd="0" destOrd="0" presId="urn:microsoft.com/office/officeart/2018/5/layout/IconLeafLabelList"/>
    <dgm:cxn modelId="{0DE78FEE-9497-4081-93CD-A628C5C9DEB7}" srcId="{4FB6D1A1-2B48-485F-85F8-DF9A3BFA0318}" destId="{58CAD825-25D8-4B06-8E6D-0B07F08FAF40}" srcOrd="0" destOrd="0" parTransId="{81B3AC3A-0ACC-421C-B6A8-7135D80B7F39}" sibTransId="{80AD4792-EB31-4FDE-A0A1-16218258D628}"/>
    <dgm:cxn modelId="{0BD4C891-7B55-44F1-B759-193BA4B989AF}" type="presParOf" srcId="{B68B305B-6DAB-464D-A2B7-3E058B805388}" destId="{40469515-6A37-4485-88B7-AEB91B00576A}" srcOrd="0" destOrd="0" presId="urn:microsoft.com/office/officeart/2018/5/layout/IconLeafLabelList"/>
    <dgm:cxn modelId="{BC83A281-41D1-4D94-9406-51CEE41C2AAF}" type="presParOf" srcId="{40469515-6A37-4485-88B7-AEB91B00576A}" destId="{7EA06F53-8891-4E0C-8DC3-A03746DDDAC3}" srcOrd="0" destOrd="0" presId="urn:microsoft.com/office/officeart/2018/5/layout/IconLeafLabelList"/>
    <dgm:cxn modelId="{A99A49EF-21FC-43B5-AF7C-FC924F5031C5}" type="presParOf" srcId="{40469515-6A37-4485-88B7-AEB91B00576A}" destId="{CE42BEC9-74CD-484F-BA20-8AD0C594A1E9}" srcOrd="1" destOrd="0" presId="urn:microsoft.com/office/officeart/2018/5/layout/IconLeafLabelList"/>
    <dgm:cxn modelId="{27E79673-0E75-44AD-881A-A240627E68D1}" type="presParOf" srcId="{40469515-6A37-4485-88B7-AEB91B00576A}" destId="{ADCE659E-D8D9-4C98-8E7D-E987A9B6938C}" srcOrd="2" destOrd="0" presId="urn:microsoft.com/office/officeart/2018/5/layout/IconLeafLabelList"/>
    <dgm:cxn modelId="{4A983639-5CE0-4A59-80D6-FED9843CDA38}" type="presParOf" srcId="{40469515-6A37-4485-88B7-AEB91B00576A}" destId="{19194F0B-3166-4EB6-A75C-941BDA704B4E}" srcOrd="3" destOrd="0" presId="urn:microsoft.com/office/officeart/2018/5/layout/IconLeafLabelList"/>
    <dgm:cxn modelId="{7AFB8026-F55F-4475-9C87-DFA7489B7364}" type="presParOf" srcId="{B68B305B-6DAB-464D-A2B7-3E058B805388}" destId="{9ED68932-C799-4AC1-8E38-9F6CE77753CA}" srcOrd="1" destOrd="0" presId="urn:microsoft.com/office/officeart/2018/5/layout/IconLeafLabelList"/>
    <dgm:cxn modelId="{8789B9C2-CB9E-473B-9477-BBFBA63D0CD7}" type="presParOf" srcId="{B68B305B-6DAB-464D-A2B7-3E058B805388}" destId="{6E8623C1-7D33-41C6-9602-DC5FB3231D72}" srcOrd="2" destOrd="0" presId="urn:microsoft.com/office/officeart/2018/5/layout/IconLeafLabelList"/>
    <dgm:cxn modelId="{C633231B-0665-4F2E-AFB2-5579733B53F2}" type="presParOf" srcId="{6E8623C1-7D33-41C6-9602-DC5FB3231D72}" destId="{33473B0C-CFB7-4320-86C2-CEFA75648648}" srcOrd="0" destOrd="0" presId="urn:microsoft.com/office/officeart/2018/5/layout/IconLeafLabelList"/>
    <dgm:cxn modelId="{24C35362-9CAF-4388-871B-4649B21260AE}" type="presParOf" srcId="{6E8623C1-7D33-41C6-9602-DC5FB3231D72}" destId="{F9575770-9DFD-4E82-973F-74C0F3FFE28D}" srcOrd="1" destOrd="0" presId="urn:microsoft.com/office/officeart/2018/5/layout/IconLeafLabelList"/>
    <dgm:cxn modelId="{504197A0-7550-470A-84BA-C9FAEE7424B6}" type="presParOf" srcId="{6E8623C1-7D33-41C6-9602-DC5FB3231D72}" destId="{9F70A968-DBD0-4CFE-BFF0-BBEFFE38196E}" srcOrd="2" destOrd="0" presId="urn:microsoft.com/office/officeart/2018/5/layout/IconLeafLabelList"/>
    <dgm:cxn modelId="{B5DB8CA9-18BF-4CB6-B3EF-BFD03F714C03}" type="presParOf" srcId="{6E8623C1-7D33-41C6-9602-DC5FB3231D72}" destId="{BADC9B3C-0FF7-42F3-AC58-0D4335BD3788}" srcOrd="3" destOrd="0" presId="urn:microsoft.com/office/officeart/2018/5/layout/IconLeafLabelList"/>
    <dgm:cxn modelId="{0C7D06CC-2220-4920-A524-8BEF99A15A7E}" type="presParOf" srcId="{B68B305B-6DAB-464D-A2B7-3E058B805388}" destId="{4BE6A2CD-B4F4-4EFA-8164-65A6EFF2B22D}" srcOrd="3" destOrd="0" presId="urn:microsoft.com/office/officeart/2018/5/layout/IconLeafLabelList"/>
    <dgm:cxn modelId="{EE4CE219-BE79-4322-A8AA-82CB17AEC58A}" type="presParOf" srcId="{B68B305B-6DAB-464D-A2B7-3E058B805388}" destId="{3990D60E-7565-4DE7-B8DD-9F08A50F4DA9}" srcOrd="4" destOrd="0" presId="urn:microsoft.com/office/officeart/2018/5/layout/IconLeafLabelList"/>
    <dgm:cxn modelId="{55030A73-7924-490B-9F53-DA2A1E129F73}" type="presParOf" srcId="{3990D60E-7565-4DE7-B8DD-9F08A50F4DA9}" destId="{D2DA860F-0FBD-466C-8D03-0396B1483F79}" srcOrd="0" destOrd="0" presId="urn:microsoft.com/office/officeart/2018/5/layout/IconLeafLabelList"/>
    <dgm:cxn modelId="{73D4F329-A7A9-4ACF-93BC-6A21D77D97EF}" type="presParOf" srcId="{3990D60E-7565-4DE7-B8DD-9F08A50F4DA9}" destId="{34AAB281-2981-48A1-B115-68E76CF7B645}" srcOrd="1" destOrd="0" presId="urn:microsoft.com/office/officeart/2018/5/layout/IconLeafLabelList"/>
    <dgm:cxn modelId="{18015871-5651-41A6-B542-AC025466FDD6}" type="presParOf" srcId="{3990D60E-7565-4DE7-B8DD-9F08A50F4DA9}" destId="{8FB036FD-0FC0-473D-A294-A86C0BA5EAAC}" srcOrd="2" destOrd="0" presId="urn:microsoft.com/office/officeart/2018/5/layout/IconLeafLabelList"/>
    <dgm:cxn modelId="{B7F2D63D-A61D-4A06-ACD7-417D1170075F}" type="presParOf" srcId="{3990D60E-7565-4DE7-B8DD-9F08A50F4DA9}" destId="{6ABBD631-7EAE-452C-84E8-CFDEEC7DF754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ACABC-8701-476F-8723-63A8FE72E801}">
      <dsp:nvSpPr>
        <dsp:cNvPr id="0" name=""/>
        <dsp:cNvSpPr/>
      </dsp:nvSpPr>
      <dsp:spPr>
        <a:xfrm>
          <a:off x="1344457" y="418740"/>
          <a:ext cx="1445554" cy="1445554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C8E45-DA64-4738-901C-D8A6137A14D5}">
      <dsp:nvSpPr>
        <dsp:cNvPr id="0" name=""/>
        <dsp:cNvSpPr/>
      </dsp:nvSpPr>
      <dsp:spPr>
        <a:xfrm>
          <a:off x="2157" y="1985402"/>
          <a:ext cx="4130156" cy="619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CA" sz="2500" b="1" kern="1200" dirty="0"/>
            <a:t>Complexe </a:t>
          </a:r>
          <a:r>
            <a:rPr lang="fr-CA" sz="2500" b="1" kern="1200" dirty="0" err="1"/>
            <a:t>Élodie-P.-Babin</a:t>
          </a:r>
          <a:endParaRPr lang="en-US" sz="2500" kern="1200" dirty="0"/>
        </a:p>
      </dsp:txBody>
      <dsp:txXfrm>
        <a:off x="2157" y="1985402"/>
        <a:ext cx="4130156" cy="619523"/>
      </dsp:txXfrm>
    </dsp:sp>
    <dsp:sp modelId="{44A2667E-DE18-4AC7-A395-977FFD80FA2E}">
      <dsp:nvSpPr>
        <dsp:cNvPr id="0" name=""/>
        <dsp:cNvSpPr/>
      </dsp:nvSpPr>
      <dsp:spPr>
        <a:xfrm>
          <a:off x="2157" y="2661255"/>
          <a:ext cx="4130156" cy="573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 dirty="0"/>
            <a:t>2235, route Édouard-VII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 dirty="0"/>
            <a:t>Enfants de 5 et 6 ans</a:t>
          </a:r>
          <a:endParaRPr lang="en-US" sz="1700" kern="1200" dirty="0"/>
        </a:p>
      </dsp:txBody>
      <dsp:txXfrm>
        <a:off x="2157" y="2661255"/>
        <a:ext cx="4130156" cy="573945"/>
      </dsp:txXfrm>
    </dsp:sp>
    <dsp:sp modelId="{7673C009-8A82-438A-9AE8-B7F10526BB27}">
      <dsp:nvSpPr>
        <dsp:cNvPr id="0" name=""/>
        <dsp:cNvSpPr/>
      </dsp:nvSpPr>
      <dsp:spPr>
        <a:xfrm>
          <a:off x="6197391" y="418740"/>
          <a:ext cx="1445554" cy="14455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C4041-E11D-4E3F-97FF-76DF0F017BDA}">
      <dsp:nvSpPr>
        <dsp:cNvPr id="0" name=""/>
        <dsp:cNvSpPr/>
      </dsp:nvSpPr>
      <dsp:spPr>
        <a:xfrm>
          <a:off x="4855090" y="1985402"/>
          <a:ext cx="4130156" cy="619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CA" sz="2500" b="1" kern="1200" dirty="0"/>
            <a:t>École De-La-Traversée</a:t>
          </a:r>
          <a:endParaRPr lang="en-US" sz="2500" kern="1200" dirty="0"/>
        </a:p>
      </dsp:txBody>
      <dsp:txXfrm>
        <a:off x="4855090" y="1985402"/>
        <a:ext cx="4130156" cy="619523"/>
      </dsp:txXfrm>
    </dsp:sp>
    <dsp:sp modelId="{7EF522C9-3160-47D5-91E3-11F11905C051}">
      <dsp:nvSpPr>
        <dsp:cNvPr id="0" name=""/>
        <dsp:cNvSpPr/>
      </dsp:nvSpPr>
      <dsp:spPr>
        <a:xfrm>
          <a:off x="4855090" y="2661255"/>
          <a:ext cx="4130156" cy="573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 dirty="0"/>
            <a:t>63, rue Perron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 dirty="0"/>
            <a:t>Enfants de 7 à 12 ans*</a:t>
          </a:r>
          <a:endParaRPr lang="en-US" sz="1700" kern="1200" dirty="0"/>
        </a:p>
      </dsp:txBody>
      <dsp:txXfrm>
        <a:off x="4855090" y="2661255"/>
        <a:ext cx="4130156" cy="573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DEC28-CF58-41B4-A287-AF2654698DB3}">
      <dsp:nvSpPr>
        <dsp:cNvPr id="0" name=""/>
        <dsp:cNvSpPr/>
      </dsp:nvSpPr>
      <dsp:spPr>
        <a:xfrm>
          <a:off x="0" y="0"/>
          <a:ext cx="6232294" cy="14519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F38CFD-CA03-4D02-9584-225660226A68}">
      <dsp:nvSpPr>
        <dsp:cNvPr id="0" name=""/>
        <dsp:cNvSpPr/>
      </dsp:nvSpPr>
      <dsp:spPr>
        <a:xfrm>
          <a:off x="439207" y="327303"/>
          <a:ext cx="798558" cy="798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EF5BD-9389-4898-9F69-0DE961A7A96B}">
      <dsp:nvSpPr>
        <dsp:cNvPr id="0" name=""/>
        <dsp:cNvSpPr/>
      </dsp:nvSpPr>
      <dsp:spPr>
        <a:xfrm>
          <a:off x="1676972" y="620"/>
          <a:ext cx="4555321" cy="1451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662" tIns="153662" rIns="153662" bIns="1536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Marque: Croc Bloc FPS30</a:t>
          </a:r>
          <a:endParaRPr lang="en-US" sz="2500" kern="1200" dirty="0"/>
        </a:p>
      </dsp:txBody>
      <dsp:txXfrm>
        <a:off x="1676972" y="620"/>
        <a:ext cx="4555321" cy="1451924"/>
      </dsp:txXfrm>
    </dsp:sp>
    <dsp:sp modelId="{24C98C89-DA16-475E-AD13-B4C9CC9BC4D0}">
      <dsp:nvSpPr>
        <dsp:cNvPr id="0" name=""/>
        <dsp:cNvSpPr/>
      </dsp:nvSpPr>
      <dsp:spPr>
        <a:xfrm>
          <a:off x="0" y="1815526"/>
          <a:ext cx="6232294" cy="14519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63EC69-D8B9-47D7-9249-44B1D9C914F0}">
      <dsp:nvSpPr>
        <dsp:cNvPr id="0" name=""/>
        <dsp:cNvSpPr/>
      </dsp:nvSpPr>
      <dsp:spPr>
        <a:xfrm>
          <a:off x="439207" y="2142209"/>
          <a:ext cx="798558" cy="7985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4C7CA-D495-4AB0-9840-BD4C3BEDFB29}">
      <dsp:nvSpPr>
        <dsp:cNvPr id="0" name=""/>
        <dsp:cNvSpPr/>
      </dsp:nvSpPr>
      <dsp:spPr>
        <a:xfrm>
          <a:off x="1676972" y="1815526"/>
          <a:ext cx="4555321" cy="1451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662" tIns="153662" rIns="153662" bIns="1536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Crème solaire fournie</a:t>
          </a:r>
          <a:endParaRPr lang="en-US" sz="2500" kern="1200" dirty="0"/>
        </a:p>
      </dsp:txBody>
      <dsp:txXfrm>
        <a:off x="1676972" y="1815526"/>
        <a:ext cx="4555321" cy="1451924"/>
      </dsp:txXfrm>
    </dsp:sp>
    <dsp:sp modelId="{67790119-55A2-4AB7-BA2B-7EAB9D1853E0}">
      <dsp:nvSpPr>
        <dsp:cNvPr id="0" name=""/>
        <dsp:cNvSpPr/>
      </dsp:nvSpPr>
      <dsp:spPr>
        <a:xfrm>
          <a:off x="0" y="3630431"/>
          <a:ext cx="6232294" cy="14519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9CDA0-C5C4-4408-9230-9E45DF16DFC8}">
      <dsp:nvSpPr>
        <dsp:cNvPr id="0" name=""/>
        <dsp:cNvSpPr/>
      </dsp:nvSpPr>
      <dsp:spPr>
        <a:xfrm>
          <a:off x="439207" y="3957114"/>
          <a:ext cx="798558" cy="7985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A3388-C95F-4BFB-AA23-32F3FE09C2A1}">
      <dsp:nvSpPr>
        <dsp:cNvPr id="0" name=""/>
        <dsp:cNvSpPr/>
      </dsp:nvSpPr>
      <dsp:spPr>
        <a:xfrm>
          <a:off x="1676972" y="3630431"/>
          <a:ext cx="4555321" cy="1451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662" tIns="153662" rIns="153662" bIns="1536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Appliquée plusieurs fois par jour</a:t>
          </a:r>
          <a:endParaRPr lang="en-US" sz="2500" kern="1200"/>
        </a:p>
      </dsp:txBody>
      <dsp:txXfrm>
        <a:off x="1676972" y="3630431"/>
        <a:ext cx="4555321" cy="1451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06F53-8891-4E0C-8DC3-A03746DDDAC3}">
      <dsp:nvSpPr>
        <dsp:cNvPr id="0" name=""/>
        <dsp:cNvSpPr/>
      </dsp:nvSpPr>
      <dsp:spPr>
        <a:xfrm>
          <a:off x="580951" y="409470"/>
          <a:ext cx="1612687" cy="16126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42BEC9-74CD-484F-BA20-8AD0C594A1E9}">
      <dsp:nvSpPr>
        <dsp:cNvPr id="0" name=""/>
        <dsp:cNvSpPr/>
      </dsp:nvSpPr>
      <dsp:spPr>
        <a:xfrm>
          <a:off x="924639" y="753158"/>
          <a:ext cx="925312" cy="925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94F0B-3166-4EB6-A75C-941BDA704B4E}">
      <dsp:nvSpPr>
        <dsp:cNvPr id="0" name=""/>
        <dsp:cNvSpPr/>
      </dsp:nvSpPr>
      <dsp:spPr>
        <a:xfrm>
          <a:off x="65420" y="2524470"/>
          <a:ext cx="26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2100" kern="1200" dirty="0"/>
            <a:t>AUCUN document papier remis</a:t>
          </a:r>
          <a:endParaRPr lang="en-US" sz="2100" kern="1200" dirty="0"/>
        </a:p>
      </dsp:txBody>
      <dsp:txXfrm>
        <a:off x="65420" y="2524470"/>
        <a:ext cx="2643750" cy="720000"/>
      </dsp:txXfrm>
    </dsp:sp>
    <dsp:sp modelId="{33473B0C-CFB7-4320-86C2-CEFA75648648}">
      <dsp:nvSpPr>
        <dsp:cNvPr id="0" name=""/>
        <dsp:cNvSpPr/>
      </dsp:nvSpPr>
      <dsp:spPr>
        <a:xfrm>
          <a:off x="3687358" y="409470"/>
          <a:ext cx="1612687" cy="16126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575770-9DFD-4E82-973F-74C0F3FFE28D}">
      <dsp:nvSpPr>
        <dsp:cNvPr id="0" name=""/>
        <dsp:cNvSpPr/>
      </dsp:nvSpPr>
      <dsp:spPr>
        <a:xfrm>
          <a:off x="4031045" y="753158"/>
          <a:ext cx="925312" cy="925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C9B3C-0FF7-42F3-AC58-0D4335BD3788}">
      <dsp:nvSpPr>
        <dsp:cNvPr id="0" name=""/>
        <dsp:cNvSpPr/>
      </dsp:nvSpPr>
      <dsp:spPr>
        <a:xfrm>
          <a:off x="3171827" y="2524470"/>
          <a:ext cx="26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2100" kern="1200" dirty="0"/>
            <a:t>Horaires envoyés par courriel</a:t>
          </a:r>
          <a:endParaRPr lang="en-US" sz="2100" kern="1200" dirty="0"/>
        </a:p>
      </dsp:txBody>
      <dsp:txXfrm>
        <a:off x="3171827" y="2524470"/>
        <a:ext cx="2643750" cy="720000"/>
      </dsp:txXfrm>
    </dsp:sp>
    <dsp:sp modelId="{D2DA860F-0FBD-466C-8D03-0396B1483F79}">
      <dsp:nvSpPr>
        <dsp:cNvPr id="0" name=""/>
        <dsp:cNvSpPr/>
      </dsp:nvSpPr>
      <dsp:spPr>
        <a:xfrm>
          <a:off x="6793764" y="409470"/>
          <a:ext cx="1612687" cy="16126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AB281-2981-48A1-B115-68E76CF7B645}">
      <dsp:nvSpPr>
        <dsp:cNvPr id="0" name=""/>
        <dsp:cNvSpPr/>
      </dsp:nvSpPr>
      <dsp:spPr>
        <a:xfrm>
          <a:off x="7137452" y="753158"/>
          <a:ext cx="925312" cy="9253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BD631-7EAE-452C-84E8-CFDEEC7DF754}">
      <dsp:nvSpPr>
        <dsp:cNvPr id="0" name=""/>
        <dsp:cNvSpPr/>
      </dsp:nvSpPr>
      <dsp:spPr>
        <a:xfrm>
          <a:off x="6278233" y="2524470"/>
          <a:ext cx="26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2100" kern="1200"/>
            <a:t>Comportement: appel au besoin</a:t>
          </a:r>
          <a:endParaRPr lang="en-US" sz="2100" kern="1200"/>
        </a:p>
      </dsp:txBody>
      <dsp:txXfrm>
        <a:off x="6278233" y="2524470"/>
        <a:ext cx="2643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63B2433-617E-466F-967B-3EBFA350C0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5FB4189-73AB-4F55-8EE3-EA8EA37BA7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BABF5E-E225-486A-BCC5-03F140C11525}" type="datetimeFigureOut">
              <a:rPr lang="fr-CA" smtClean="0"/>
              <a:t>2020-06-23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D65739E-312C-40FA-BCAE-98D7412209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4236BF-7C60-4EE6-9B5E-49898C7630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37562-F2B2-4954-87BB-445325A73D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609749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824A227-AE8C-4D6A-957B-3A731E7A933D}" type="datetimeFigureOut">
              <a:rPr lang="fr-CA" smtClean="0"/>
              <a:t>2020-06-23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0FF071-1E56-4ED4-9EC9-CC43EB5194A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5706168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4C8FD9-4C96-462C-8EE7-C0232FC50D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59568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DD8ED4-B6D2-4DC4-BCBC-DD8289B236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837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26CF23-4D66-4649-B4D3-769878970F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44084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77992B-5DD2-4013-9BA4-7A5B6670EF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15490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5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91DFE-CF35-43EA-943E-1D2C4B5F44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52725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5982BA-9232-4CB4-9D62-795219B644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2673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E91BA1-F13C-4EF0-9889-822E73FDA2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1468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79053-5EB5-4063-9F46-6178BDC54A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01022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871742-8A8F-42EC-8F18-D45B78D1340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0163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250EBD-20E8-4916-B500-187D03B3C73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4746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11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CFF027-5C56-457E-9856-8CA64B58C1D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15954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D6A681-0018-4203-9CEA-3B76883B6F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2040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7D3D32-B4C8-4BDA-8E45-7D9B7DBC87D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667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20A2AE-F61F-40E5-9F72-F8B9B2AE16A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53110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15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BDD7B5-B0E6-4F1F-8C9D-D4D359DC56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3753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400" dirty="0"/>
              <a:t>XX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3702F5-24BC-4626-93D8-3848EC645D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360491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0196D1-CF0A-4469-973A-1088D92B32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2530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88FB45-ADD6-4BE1-9F66-2FA4A0048D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32242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19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E3185C-4FB9-4A0E-8E7F-FBB509E4B7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48861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B106E0-0B61-4721-96EE-40193BA47AF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25670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21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D1BA3E-6A82-46AB-ADAC-4617EBA5DB1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97125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22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A32828-4A48-488D-B035-0C5DAB99C4F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574524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23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3E420A-F530-4E25-B5BC-83A82C1380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499412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F071-1E56-4ED4-9EC9-CC43EB5194AB}" type="slidenum">
              <a:rPr lang="fr-CA" smtClean="0"/>
              <a:t>24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2EC649-1354-4BB6-8177-30A85871EF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66342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4FA5-67EA-4602-9176-74FFD6936686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58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6484-CF88-41D9-A455-CA15FA5EED2C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292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A2AA6-0F8F-4C0C-BDE2-D4EDB9B9A389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4359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6512-7AB4-4960-A497-C053D580E123}" type="datetime1">
              <a:rPr lang="fr-CA" smtClean="0"/>
              <a:t>2020-06-23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555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F2C7-CA72-4CBD-A780-7A47B2FACD3F}" type="datetime1">
              <a:rPr lang="fr-CA" smtClean="0"/>
              <a:t>2020-06-23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5574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DA2F-C4DE-457C-B770-0E55348F9C2F}" type="datetime1">
              <a:rPr lang="fr-CA" smtClean="0"/>
              <a:t>2020-06-23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703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D2C1D-5412-40B1-95FD-F5F2EE5EB0D8}" type="datetime1">
              <a:rPr lang="fr-CA" smtClean="0"/>
              <a:t>2020-06-23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43413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6A79-374B-4933-9FAA-76E87D8A3419}" type="datetime1">
              <a:rPr lang="fr-CA" smtClean="0"/>
              <a:t>2020-06-23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226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202A0-2181-406A-B616-6AF23FEF218C}" type="datetime1">
              <a:rPr lang="fr-CA" smtClean="0"/>
              <a:t>2020-06-23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97721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2EBF-4B1B-488C-B5B6-749E18EF750A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0229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F432-32E6-430A-9C44-58BB5A01AC7E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0421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10669-3A42-4732-BF2A-ABC05BEBE18A}" type="datetime1">
              <a:rPr lang="fr-CA" smtClean="0"/>
              <a:t>2020-06-23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9602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4A4DB-8432-4455-BAD7-C3C83079DC5F}" type="datetime1">
              <a:rPr lang="fr-CA" smtClean="0"/>
              <a:t>2020-06-23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9179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67D2-79DD-49B0-B1B0-12F250B2B71A}" type="datetime1">
              <a:rPr lang="fr-CA" smtClean="0"/>
              <a:t>2020-06-23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52708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9448-C9D9-469F-8EDB-4899095E69B0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41307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296D-E2CF-4F69-A16B-B87F4543F6DB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Camp de jour de St-philippe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618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5AAB2-8545-4CFB-BFF7-8B39EACEE0AC}" type="datetime1">
              <a:rPr lang="fr-CA" smtClean="0"/>
              <a:t>2020-06-23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CA"/>
              <a:t>Camp de jour de St-philippe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98FAB09-1437-43C9-ADA5-9AB557408EB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91323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2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3.jp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audio" Target="../media/media1.m4a"/><Relationship Id="rId11" Type="http://schemas.openxmlformats.org/officeDocument/2006/relationships/image" Target="../media/image2.png"/><Relationship Id="rId5" Type="http://schemas.microsoft.com/office/2007/relationships/media" Target="../media/media1.m4a"/><Relationship Id="rId10" Type="http://schemas.openxmlformats.org/officeDocument/2006/relationships/image" Target="../media/image1.emf"/><Relationship Id="rId4" Type="http://schemas.openxmlformats.org/officeDocument/2006/relationships/tags" Target="../tags/tag3.xml"/><Relationship Id="rId9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.m4a"/><Relationship Id="rId10" Type="http://schemas.openxmlformats.org/officeDocument/2006/relationships/image" Target="../media/image3.jpg"/><Relationship Id="rId4" Type="http://schemas.microsoft.com/office/2007/relationships/media" Target="../media/media2.m4a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3.m4a"/><Relationship Id="rId13" Type="http://schemas.openxmlformats.org/officeDocument/2006/relationships/image" Target="../media/image7.PNG"/><Relationship Id="rId3" Type="http://schemas.openxmlformats.org/officeDocument/2006/relationships/tags" Target="../tags/tag9.xml"/><Relationship Id="rId7" Type="http://schemas.microsoft.com/office/2007/relationships/media" Target="../media/media3.m4a"/><Relationship Id="rId12" Type="http://schemas.openxmlformats.org/officeDocument/2006/relationships/image" Target="../media/image6.PNG"/><Relationship Id="rId2" Type="http://schemas.openxmlformats.org/officeDocument/2006/relationships/tags" Target="../tags/tag8.xml"/><Relationship Id="rId16" Type="http://schemas.openxmlformats.org/officeDocument/2006/relationships/image" Target="../media/image9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5.PNG"/><Relationship Id="rId5" Type="http://schemas.openxmlformats.org/officeDocument/2006/relationships/tags" Target="../tags/tag11.xml"/><Relationship Id="rId15" Type="http://schemas.openxmlformats.org/officeDocument/2006/relationships/image" Target="../media/image2.png"/><Relationship Id="rId10" Type="http://schemas.openxmlformats.org/officeDocument/2006/relationships/notesSlide" Target="../notesSlides/notesSlide3.xml"/><Relationship Id="rId4" Type="http://schemas.openxmlformats.org/officeDocument/2006/relationships/tags" Target="../tags/tag1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microsoft.com/office/2007/relationships/media" Target="../media/media4.m4a"/><Relationship Id="rId18" Type="http://schemas.openxmlformats.org/officeDocument/2006/relationships/image" Target="../media/image11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image" Target="../media/image10.png"/><Relationship Id="rId2" Type="http://schemas.openxmlformats.org/officeDocument/2006/relationships/tags" Target="../tags/tag14.xml"/><Relationship Id="rId16" Type="http://schemas.openxmlformats.org/officeDocument/2006/relationships/notesSlide" Target="../notesSlides/notesSlide4.xml"/><Relationship Id="rId20" Type="http://schemas.openxmlformats.org/officeDocument/2006/relationships/image" Target="../media/image12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2.xml"/><Relationship Id="rId19" Type="http://schemas.openxmlformats.org/officeDocument/2006/relationships/image" Target="../media/image2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diagramColors" Target="../diagrams/colors1.xml"/><Relationship Id="rId3" Type="http://schemas.openxmlformats.org/officeDocument/2006/relationships/tags" Target="../tags/tag27.xml"/><Relationship Id="rId7" Type="http://schemas.openxmlformats.org/officeDocument/2006/relationships/audio" Target="../media/media5.m4a"/><Relationship Id="rId12" Type="http://schemas.openxmlformats.org/officeDocument/2006/relationships/diagramQuickStyle" Target="../diagrams/quickStyle1.xml"/><Relationship Id="rId2" Type="http://schemas.openxmlformats.org/officeDocument/2006/relationships/tags" Target="../tags/tag26.xml"/><Relationship Id="rId16" Type="http://schemas.openxmlformats.org/officeDocument/2006/relationships/image" Target="../media/image12.png"/><Relationship Id="rId1" Type="http://schemas.openxmlformats.org/officeDocument/2006/relationships/tags" Target="../tags/tag25.xml"/><Relationship Id="rId6" Type="http://schemas.microsoft.com/office/2007/relationships/media" Target="../media/media5.m4a"/><Relationship Id="rId11" Type="http://schemas.openxmlformats.org/officeDocument/2006/relationships/diagramLayout" Target="../diagrams/layout1.xml"/><Relationship Id="rId5" Type="http://schemas.openxmlformats.org/officeDocument/2006/relationships/tags" Target="../tags/tag29.xml"/><Relationship Id="rId15" Type="http://schemas.openxmlformats.org/officeDocument/2006/relationships/image" Target="../media/image2.png"/><Relationship Id="rId10" Type="http://schemas.openxmlformats.org/officeDocument/2006/relationships/diagramData" Target="../diagrams/data1.xml"/><Relationship Id="rId4" Type="http://schemas.openxmlformats.org/officeDocument/2006/relationships/tags" Target="../tags/tag28.xml"/><Relationship Id="rId9" Type="http://schemas.openxmlformats.org/officeDocument/2006/relationships/notesSlide" Target="../notesSlides/notesSlide5.xml"/><Relationship Id="rId14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32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5" Type="http://schemas.openxmlformats.org/officeDocument/2006/relationships/audio" Target="../media/media6.m4a"/><Relationship Id="rId10" Type="http://schemas.openxmlformats.org/officeDocument/2006/relationships/image" Target="../media/image2.png"/><Relationship Id="rId4" Type="http://schemas.microsoft.com/office/2007/relationships/media" Target="../media/media6.m4a"/><Relationship Id="rId9" Type="http://schemas.openxmlformats.org/officeDocument/2006/relationships/hyperlink" Target="mailto:campjour@ville.saintphilippe.quebec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5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7.m4a"/><Relationship Id="rId10" Type="http://schemas.openxmlformats.org/officeDocument/2006/relationships/image" Target="../media/image12.png"/><Relationship Id="rId4" Type="http://schemas.microsoft.com/office/2007/relationships/media" Target="../media/media7.m4a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media" Target="../media/media8.m4a"/><Relationship Id="rId13" Type="http://schemas.openxmlformats.org/officeDocument/2006/relationships/image" Target="../media/image19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notesSlide" Target="../notesSlides/notesSlide8.xml"/><Relationship Id="rId5" Type="http://schemas.openxmlformats.org/officeDocument/2006/relationships/tags" Target="../tags/tag4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9.xml"/><Relationship Id="rId9" Type="http://schemas.openxmlformats.org/officeDocument/2006/relationships/audio" Target="../media/media8.m4a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tags" Target="../tags/tag45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Layout" Target="../slideLayouts/slideLayout3.xml"/><Relationship Id="rId5" Type="http://schemas.openxmlformats.org/officeDocument/2006/relationships/audio" Target="../media/media9.m4a"/><Relationship Id="rId10" Type="http://schemas.openxmlformats.org/officeDocument/2006/relationships/image" Target="../media/image12.png"/><Relationship Id="rId4" Type="http://schemas.microsoft.com/office/2007/relationships/media" Target="../media/media9.m4a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8.xml"/><Relationship Id="rId7" Type="http://schemas.openxmlformats.org/officeDocument/2006/relationships/audio" Target="../media/media10.m4a"/><Relationship Id="rId12" Type="http://schemas.openxmlformats.org/officeDocument/2006/relationships/image" Target="../media/image12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microsoft.com/office/2007/relationships/media" Target="../media/media10.m4a"/><Relationship Id="rId11" Type="http://schemas.openxmlformats.org/officeDocument/2006/relationships/image" Target="../media/image2.png"/><Relationship Id="rId5" Type="http://schemas.openxmlformats.org/officeDocument/2006/relationships/tags" Target="../tags/tag50.xml"/><Relationship Id="rId10" Type="http://schemas.openxmlformats.org/officeDocument/2006/relationships/image" Target="../media/image21.jpeg"/><Relationship Id="rId4" Type="http://schemas.openxmlformats.org/officeDocument/2006/relationships/tags" Target="../tags/tag49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5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audio" Target="../media/media11.m4a"/><Relationship Id="rId11" Type="http://schemas.openxmlformats.org/officeDocument/2006/relationships/image" Target="../media/image12.png"/><Relationship Id="rId5" Type="http://schemas.microsoft.com/office/2007/relationships/media" Target="../media/media11.m4a"/><Relationship Id="rId10" Type="http://schemas.openxmlformats.org/officeDocument/2006/relationships/image" Target="../media/image2.png"/><Relationship Id="rId4" Type="http://schemas.openxmlformats.org/officeDocument/2006/relationships/tags" Target="../tags/tag54.xml"/><Relationship Id="rId9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57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2.m4a"/><Relationship Id="rId10" Type="http://schemas.openxmlformats.org/officeDocument/2006/relationships/image" Target="../media/image12.png"/><Relationship Id="rId4" Type="http://schemas.microsoft.com/office/2007/relationships/media" Target="../media/media12.m4a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3.m4a"/><Relationship Id="rId7" Type="http://schemas.openxmlformats.org/officeDocument/2006/relationships/image" Target="../media/image2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4a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62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4.m4a"/><Relationship Id="rId10" Type="http://schemas.openxmlformats.org/officeDocument/2006/relationships/image" Target="../media/image12.png"/><Relationship Id="rId4" Type="http://schemas.microsoft.com/office/2007/relationships/media" Target="../media/media14.m4a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15.m4a"/><Relationship Id="rId7" Type="http://schemas.openxmlformats.org/officeDocument/2006/relationships/image" Target="../media/image2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4a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6.m4a"/><Relationship Id="rId7" Type="http://schemas.openxmlformats.org/officeDocument/2006/relationships/image" Target="../media/image2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6.m4a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69.xml"/><Relationship Id="rId7" Type="http://schemas.openxmlformats.org/officeDocument/2006/relationships/notesSlide" Target="../notesSlides/notesSlide1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7.m4a"/><Relationship Id="rId10" Type="http://schemas.openxmlformats.org/officeDocument/2006/relationships/image" Target="../media/image12.png"/><Relationship Id="rId4" Type="http://schemas.microsoft.com/office/2007/relationships/media" Target="../media/media17.m4a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audio" Target="../media/media18.m4a"/><Relationship Id="rId11" Type="http://schemas.openxmlformats.org/officeDocument/2006/relationships/image" Target="../media/image12.png"/><Relationship Id="rId5" Type="http://schemas.microsoft.com/office/2007/relationships/media" Target="../media/media18.m4a"/><Relationship Id="rId10" Type="http://schemas.openxmlformats.org/officeDocument/2006/relationships/image" Target="../media/image2.png"/><Relationship Id="rId4" Type="http://schemas.openxmlformats.org/officeDocument/2006/relationships/tags" Target="../tags/tag73.xml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76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9.m4a"/><Relationship Id="rId10" Type="http://schemas.openxmlformats.org/officeDocument/2006/relationships/image" Target="../media/image12.png"/><Relationship Id="rId4" Type="http://schemas.microsoft.com/office/2007/relationships/media" Target="../media/media19.m4a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79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0.m4a"/><Relationship Id="rId10" Type="http://schemas.openxmlformats.org/officeDocument/2006/relationships/image" Target="../media/image12.png"/><Relationship Id="rId4" Type="http://schemas.microsoft.com/office/2007/relationships/media" Target="../media/media20.m4a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microsoft.com/office/2007/relationships/diagramDrawing" Target="../diagrams/drawing2.xml"/><Relationship Id="rId3" Type="http://schemas.openxmlformats.org/officeDocument/2006/relationships/tags" Target="../tags/tag82.xml"/><Relationship Id="rId7" Type="http://schemas.openxmlformats.org/officeDocument/2006/relationships/notesSlide" Target="../notesSlides/notesSlide21.xml"/><Relationship Id="rId12" Type="http://schemas.openxmlformats.org/officeDocument/2006/relationships/diagramColors" Target="../diagrams/colors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2.xml"/><Relationship Id="rId11" Type="http://schemas.openxmlformats.org/officeDocument/2006/relationships/diagramQuickStyle" Target="../diagrams/quickStyle2.xml"/><Relationship Id="rId5" Type="http://schemas.openxmlformats.org/officeDocument/2006/relationships/audio" Target="../media/media21.m4a"/><Relationship Id="rId15" Type="http://schemas.openxmlformats.org/officeDocument/2006/relationships/image" Target="../media/image12.png"/><Relationship Id="rId10" Type="http://schemas.openxmlformats.org/officeDocument/2006/relationships/diagramLayout" Target="../diagrams/layout2.xml"/><Relationship Id="rId4" Type="http://schemas.microsoft.com/office/2007/relationships/media" Target="../media/media21.m4a"/><Relationship Id="rId9" Type="http://schemas.openxmlformats.org/officeDocument/2006/relationships/diagramData" Target="../diagrams/data2.xml"/><Relationship Id="rId1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microsoft.com/office/2007/relationships/media" Target="../media/media22.m4a"/><Relationship Id="rId7" Type="http://schemas.openxmlformats.org/officeDocument/2006/relationships/image" Target="../media/image2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m4a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diagramColors" Target="../diagrams/colors3.xml"/><Relationship Id="rId3" Type="http://schemas.openxmlformats.org/officeDocument/2006/relationships/tags" Target="../tags/tag87.xml"/><Relationship Id="rId7" Type="http://schemas.openxmlformats.org/officeDocument/2006/relationships/audio" Target="../media/media23.m4a"/><Relationship Id="rId12" Type="http://schemas.openxmlformats.org/officeDocument/2006/relationships/diagramQuickStyle" Target="../diagrams/quickStyle3.xml"/><Relationship Id="rId2" Type="http://schemas.openxmlformats.org/officeDocument/2006/relationships/tags" Target="../tags/tag86.xml"/><Relationship Id="rId16" Type="http://schemas.openxmlformats.org/officeDocument/2006/relationships/image" Target="../media/image12.png"/><Relationship Id="rId1" Type="http://schemas.openxmlformats.org/officeDocument/2006/relationships/tags" Target="../tags/tag85.xml"/><Relationship Id="rId6" Type="http://schemas.microsoft.com/office/2007/relationships/media" Target="../media/media23.m4a"/><Relationship Id="rId11" Type="http://schemas.openxmlformats.org/officeDocument/2006/relationships/diagramLayout" Target="../diagrams/layout3.xml"/><Relationship Id="rId5" Type="http://schemas.openxmlformats.org/officeDocument/2006/relationships/tags" Target="../tags/tag89.xml"/><Relationship Id="rId15" Type="http://schemas.openxmlformats.org/officeDocument/2006/relationships/image" Target="../media/image2.png"/><Relationship Id="rId10" Type="http://schemas.openxmlformats.org/officeDocument/2006/relationships/diagramData" Target="../diagrams/data3.xml"/><Relationship Id="rId4" Type="http://schemas.openxmlformats.org/officeDocument/2006/relationships/tags" Target="../tags/tag88.xml"/><Relationship Id="rId9" Type="http://schemas.openxmlformats.org/officeDocument/2006/relationships/notesSlide" Target="../notesSlides/notesSlide23.xml"/><Relationship Id="rId14" Type="http://schemas.microsoft.com/office/2007/relationships/diagramDrawing" Target="../diagrams/drawing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4.m4a"/><Relationship Id="rId7" Type="http://schemas.openxmlformats.org/officeDocument/2006/relationships/hyperlink" Target="mailto:campjour@ville.saintphilippe.quebec" TargetMode="Externa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4" Type="http://schemas.openxmlformats.org/officeDocument/2006/relationships/audio" Target="../media/media24.m4a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FBB7E6-9F2D-4C97-8986-2ECFC4B0F485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589213" y="2755900"/>
            <a:ext cx="8915399" cy="2262781"/>
          </a:xfrm>
        </p:spPr>
        <p:txBody>
          <a:bodyPr/>
          <a:lstStyle/>
          <a:p>
            <a:r>
              <a:rPr lang="fr-CA" b="1" dirty="0"/>
              <a:t>Rencontre de parents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F08D866-1352-4714-A308-361AF3E4C919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589213" y="4891679"/>
            <a:ext cx="8915399" cy="1126283"/>
          </a:xfrm>
        </p:spPr>
        <p:txBody>
          <a:bodyPr>
            <a:normAutofit/>
          </a:bodyPr>
          <a:lstStyle/>
          <a:p>
            <a:r>
              <a:rPr lang="fr-CA" sz="2800" b="1" dirty="0">
                <a:latin typeface="+mj-lt"/>
              </a:rPr>
              <a:t>Été 2020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0E1C3F0B-0176-4504-9FE1-F6FB946018B6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52760313"/>
              </p:ext>
            </p:extLst>
          </p:nvPr>
        </p:nvGraphicFramePr>
        <p:xfrm>
          <a:off x="7673009" y="273672"/>
          <a:ext cx="3155328" cy="3155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Acrobat Document" r:id="rId9" imgW="25146000" imgH="25146000" progId="AcroExch.Document.DC">
                  <p:embed/>
                </p:oleObj>
              </mc:Choice>
              <mc:Fallback>
                <p:oleObj name="Acrobat Document" r:id="rId9" imgW="25146000" imgH="25146000" progId="AcroExch.Document.DC">
                  <p:embed/>
                  <p:pic>
                    <p:nvPicPr>
                      <p:cNvPr id="5122" name="Object 4">
                        <a:extLst>
                          <a:ext uri="{FF2B5EF4-FFF2-40B4-BE49-F238E27FC236}">
                            <a16:creationId xmlns:a16="http://schemas.microsoft.com/office/drawing/2014/main" id="{0D498EB8-3F3E-4FBE-B525-66DEA88A1F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3009" y="273672"/>
                        <a:ext cx="3155328" cy="3155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9AD5C9-9E33-480D-9628-D935C7E8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24C01D3-801C-43E7-AB19-43D4C5BB79D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CB9134-90E0-4AD0-83CA-67C34106F8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720" y="5619755"/>
            <a:ext cx="2314779" cy="122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1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21"/>
    </mc:Choice>
    <mc:Fallback xmlns="">
      <p:transition spd="slow" advTm="47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753654" y="347885"/>
            <a:ext cx="6684693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Objectifs du camp de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Plaisir</a:t>
            </a:r>
          </a:p>
          <a:p>
            <a:r>
              <a:rPr lang="fr-CA" sz="3200" dirty="0"/>
              <a:t>Sécurité</a:t>
            </a:r>
          </a:p>
        </p:txBody>
      </p:sp>
      <p:pic>
        <p:nvPicPr>
          <p:cNvPr id="2050" name="Picture 2" descr="Kid clipart happy, Kid happy Transparent FREE for download on ...">
            <a:extLst>
              <a:ext uri="{FF2B5EF4-FFF2-40B4-BE49-F238E27FC236}">
                <a16:creationId xmlns:a16="http://schemas.microsoft.com/office/drawing/2014/main" id="{13D898F2-FD01-48AE-84DE-77BF54B02B24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15" y="3404800"/>
            <a:ext cx="8078788" cy="284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FF13F1A-ED40-40C8-A484-70A082117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8CC29DE-02EE-4414-B709-CED2BFAFE39A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41B70A-2A41-49FC-861E-86DD2286D5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446" y="5707232"/>
            <a:ext cx="2038092" cy="107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6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00"/>
    </mc:Choice>
    <mc:Fallback xmlns="">
      <p:transition spd="slow" advTm="25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89415" y="306333"/>
            <a:ext cx="8673750" cy="1280890"/>
          </a:xfrm>
        </p:spPr>
        <p:txBody>
          <a:bodyPr anchor="ctr">
            <a:normAutofit fontScale="90000"/>
          </a:bodyPr>
          <a:lstStyle/>
          <a:p>
            <a:r>
              <a:rPr lang="fr-CA" sz="4000" b="1" dirty="0"/>
              <a:t>Mesures prises pour assurer la sécurité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584976" y="1664119"/>
            <a:ext cx="8915400" cy="3777622"/>
          </a:xfrm>
        </p:spPr>
        <p:txBody>
          <a:bodyPr>
            <a:normAutofit/>
          </a:bodyPr>
          <a:lstStyle/>
          <a:p>
            <a:r>
              <a:rPr lang="fr-CA" sz="3200" dirty="0"/>
              <a:t>Réduction du ratio enfants/animateur.</a:t>
            </a:r>
          </a:p>
          <a:p>
            <a:r>
              <a:rPr lang="fr-CA" sz="3200" dirty="0"/>
              <a:t>Local distinct pour chaque groupe.</a:t>
            </a:r>
          </a:p>
          <a:p>
            <a:r>
              <a:rPr lang="fr-CA" sz="3200" dirty="0"/>
              <a:t>Désinfection régulière des lieux.</a:t>
            </a:r>
          </a:p>
          <a:p>
            <a:r>
              <a:rPr lang="fr-CA" sz="3200" dirty="0"/>
              <a:t>Lavage de mains fréquent.</a:t>
            </a:r>
          </a:p>
          <a:p>
            <a:r>
              <a:rPr lang="fr-CA" sz="3200" dirty="0"/>
              <a:t>Formation des animateurs sur les mesures.</a:t>
            </a:r>
          </a:p>
          <a:p>
            <a:r>
              <a:rPr lang="fr-CA" sz="3200" dirty="0"/>
              <a:t>Et plus encore…</a:t>
            </a:r>
          </a:p>
        </p:txBody>
      </p:sp>
      <p:pic>
        <p:nvPicPr>
          <p:cNvPr id="4" name="Image 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E3525C0F-2CB0-4C94-ACDD-886D5BEB2003}"/>
              </a:ext>
            </a:extLst>
          </p:cNvPr>
          <p:cNvPicPr/>
          <p:nvPr>
            <p:custDataLst>
              <p:tags r:id="rId3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79"/>
          <a:stretch/>
        </p:blipFill>
        <p:spPr>
          <a:xfrm>
            <a:off x="6328469" y="4673040"/>
            <a:ext cx="1428413" cy="1304008"/>
          </a:xfrm>
          <a:prstGeom prst="rect">
            <a:avLst/>
          </a:prstGeom>
        </p:spPr>
      </p:pic>
      <p:pic>
        <p:nvPicPr>
          <p:cNvPr id="5" name="Image 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1DE8F428-1E53-410A-AB97-55EE674D925F}"/>
              </a:ext>
            </a:extLst>
          </p:cNvPr>
          <p:cNvPicPr/>
          <p:nvPr>
            <p:custDataLst>
              <p:tags r:id="rId4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2" r="15205"/>
          <a:stretch/>
        </p:blipFill>
        <p:spPr>
          <a:xfrm>
            <a:off x="7800960" y="4611154"/>
            <a:ext cx="1159943" cy="1340230"/>
          </a:xfrm>
          <a:prstGeom prst="rect">
            <a:avLst/>
          </a:prstGeom>
        </p:spPr>
      </p:pic>
      <p:pic>
        <p:nvPicPr>
          <p:cNvPr id="6" name="Imag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C88E460-659E-46C3-B7C1-1542E6A320A9}"/>
              </a:ext>
            </a:extLst>
          </p:cNvPr>
          <p:cNvPicPr/>
          <p:nvPr>
            <p:custDataLst>
              <p:tags r:id="rId5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8" t="4077" r="6902"/>
          <a:stretch/>
        </p:blipFill>
        <p:spPr>
          <a:xfrm>
            <a:off x="9046864" y="4673040"/>
            <a:ext cx="1275909" cy="1250848"/>
          </a:xfrm>
          <a:prstGeom prst="rect">
            <a:avLst/>
          </a:prstGeom>
        </p:spPr>
      </p:pic>
      <p:pic>
        <p:nvPicPr>
          <p:cNvPr id="7" name="Image 6" descr="Une image contenant dessin, signe&#10;&#10;Description générée automatiquement">
            <a:extLst>
              <a:ext uri="{FF2B5EF4-FFF2-40B4-BE49-F238E27FC236}">
                <a16:creationId xmlns:a16="http://schemas.microsoft.com/office/drawing/2014/main" id="{7C32AF0B-7A56-4DBB-848F-E06FF27FF5AA}"/>
              </a:ext>
            </a:extLst>
          </p:cNvPr>
          <p:cNvPicPr/>
          <p:nvPr>
            <p:custDataLst>
              <p:tags r:id="rId6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6"/>
          <a:stretch/>
        </p:blipFill>
        <p:spPr>
          <a:xfrm>
            <a:off x="10330280" y="4576729"/>
            <a:ext cx="1275910" cy="1340230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841C57-92C4-4053-9804-C6686E66D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E14B2874-88B2-4DB5-8932-510FEBAD259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E8D806-74D8-4625-B018-72F7F1ED4D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98620" y="5788404"/>
            <a:ext cx="2032232" cy="106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5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26"/>
    </mc:Choice>
    <mc:Fallback xmlns="">
      <p:transition spd="slow" advTm="44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4FFCB0A-A21A-4D0F-AE1C-6EC8ED79A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5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81DDC0B-F2D9-4A55-A60C-E0532B46C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6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60C4C88B-2AA4-43CA-9F8F-3FB2B5D7D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1E062DFF-2E6B-420E-AEFE-FB8082B29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37DD0A2B-B295-4280-B8DA-0DC58312C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83B6198C-5321-4CBD-A21D-B413234BF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CA21CB5E-7E99-4448-8DD0-FA87EAC3C0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5675BC7F-097E-4C82-8B98-05F11E34FF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CF36D428-039F-4D57-83E9-C9E49A8EE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9C846992-7277-412B-8F89-BF12BBBBE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2FFB1517-7128-4059-90D1-7FE4A5155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C0835D29-A969-4B36-823D-204135853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E513FF63-116C-4620-AA46-03788BE5F1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EF361EF8-880C-41F9-8051-9F05A8C20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2589213" y="4529540"/>
            <a:ext cx="8915399" cy="11624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/>
              <a:t>Camp de jour </a:t>
            </a:r>
            <a:r>
              <a:rPr lang="en-US" sz="5400" b="1" dirty="0" err="1"/>
              <a:t>certifié</a:t>
            </a:r>
            <a:endParaRPr lang="en-US" sz="5400" b="1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BF9A995-2C32-4FB7-B5F3-E417B7DE0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8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0F4ECCFB-A0C2-4B4D-B6E2-77341F6FE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5476CBB8-CCD6-4739-8729-8927DC09D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695B716E-8BF4-4DD9-96A5-4238FDC07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6A3F7DBC-E3BC-4902-BE4C-6F3542E33D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70379707-5601-41BA-8F25-82825A8E3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1C7E7640-A719-4104-8E66-10B2FB848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9A4C4222-3F93-463D-9B22-69ECBF8E0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B263D752-00B8-466F-A4DD-D4F58CAE1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45470F50-BCB7-4793-B6EE-C07E57794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3FE3B154-4827-4A59-B611-C15FE0930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4856C74D-7893-4686-8C69-93ADFAD94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D9855B44-5A4E-48D3-B20E-74C69EF51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4DF306C4-90F2-4BFE-B2AD-FAFB31C46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9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Picture 2" descr="C:\Users\campdejour\AppData\Local\Microsoft\Windows\Temporary Internet Files\Content.Outlook\XSSRWN9I\Scan20140616105903.tif">
            <a:extLst>
              <a:ext uri="{FF2B5EF4-FFF2-40B4-BE49-F238E27FC236}">
                <a16:creationId xmlns:a16="http://schemas.microsoft.com/office/drawing/2014/main" id="{6FAD23A1-8AF1-437C-8ADF-15DE97CCB98A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" t="6352" r="61645" b="64937"/>
          <a:stretch/>
        </p:blipFill>
        <p:spPr bwMode="auto">
          <a:xfrm>
            <a:off x="2589212" y="1135359"/>
            <a:ext cx="4399491" cy="261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Freeform 33">
            <a:extLst>
              <a:ext uri="{FF2B5EF4-FFF2-40B4-BE49-F238E27FC236}">
                <a16:creationId xmlns:a16="http://schemas.microsoft.com/office/drawing/2014/main" id="{AA07F762-5743-4CB0-9102-37CFC56F2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3523A0-DA4E-40DA-94E6-34F37B07BEEC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84" y="2268521"/>
            <a:ext cx="4040428" cy="1068627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7B6DF1-68E7-4487-954C-B8CC7104A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D416FCD-6E29-4D42-ABB0-E5ED4AAD01B6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5629B0-2D88-48F3-A84B-DE2B0D5721C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246481" y="5775980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2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17"/>
    </mc:Choice>
    <mc:Fallback xmlns="">
      <p:transition spd="slow" advTm="541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75CD74B-9CE8-4F20-A3E4-A22A7F036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39501" y="624110"/>
            <a:ext cx="9712998" cy="1280890"/>
          </a:xfrm>
        </p:spPr>
        <p:txBody>
          <a:bodyPr>
            <a:normAutofit/>
          </a:bodyPr>
          <a:lstStyle/>
          <a:p>
            <a:pPr algn="ctr"/>
            <a:r>
              <a:rPr lang="fr-CA" b="1" dirty="0"/>
              <a:t>Lieux du camp de jour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C44665-BECF-4482-A00C-E4BE2A87D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20398C1D-D011-4BA8-AC81-E829677B8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686908C-8153-4AC2-9717-C73B4DC6A7A0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76173822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E0A02-1A31-4F4B-A78B-E2F4CF233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2C3E304-6E19-4350-BDB4-BEA8FF602DB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31463-7D56-4046-BCDA-E78CCAE6B0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54736" y="5748200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2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18"/>
    </mc:Choice>
    <mc:Fallback xmlns="">
      <p:transition spd="slow" advTm="41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84,235 Phone Call Cliparts, Stock Vector And Royalty Free Phone ...">
            <a:extLst>
              <a:ext uri="{FF2B5EF4-FFF2-40B4-BE49-F238E27FC236}">
                <a16:creationId xmlns:a16="http://schemas.microsoft.com/office/drawing/2014/main" id="{5AE4BBD8-4494-428B-961B-F4D17945D57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66416" y="2911172"/>
            <a:ext cx="2873159" cy="287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01376" y="671735"/>
            <a:ext cx="7836424" cy="671290"/>
          </a:xfrm>
        </p:spPr>
        <p:txBody>
          <a:bodyPr>
            <a:normAutofit fontScale="90000"/>
          </a:bodyPr>
          <a:lstStyle/>
          <a:p>
            <a:r>
              <a:rPr lang="fr-CA" sz="4000" b="1" dirty="0"/>
              <a:t>Pour contacter le camp de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015053" y="2105562"/>
            <a:ext cx="9824522" cy="3785860"/>
          </a:xfrm>
        </p:spPr>
        <p:txBody>
          <a:bodyPr>
            <a:normAutofit/>
          </a:bodyPr>
          <a:lstStyle/>
          <a:p>
            <a:r>
              <a:rPr lang="fr-CA" sz="3200" b="1" dirty="0"/>
              <a:t>Coordonnatrice du camp de jour (Jujube)</a:t>
            </a:r>
          </a:p>
          <a:p>
            <a:pPr lvl="1"/>
            <a:r>
              <a:rPr lang="fr-CA" sz="2800" dirty="0"/>
              <a:t>450 659-7701 poste 260</a:t>
            </a:r>
          </a:p>
          <a:p>
            <a:pPr lvl="1"/>
            <a:r>
              <a:rPr lang="fr-CA" sz="2800" dirty="0" err="1">
                <a:hlinkClick r:id="rId9"/>
              </a:rPr>
              <a:t>campjour@ville.saintphilippe.quebec</a:t>
            </a:r>
            <a:r>
              <a:rPr lang="fr-CA" sz="2800" dirty="0"/>
              <a:t> </a:t>
            </a:r>
          </a:p>
          <a:p>
            <a:r>
              <a:rPr lang="fr-CA" sz="3200" b="1" dirty="0"/>
              <a:t>Service des loisirs</a:t>
            </a:r>
          </a:p>
          <a:p>
            <a:pPr lvl="1"/>
            <a:r>
              <a:rPr lang="fr-CA" sz="2800" dirty="0"/>
              <a:t>450 659-7701 poste 258 ou 230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36388D2-CCF8-4F48-A8AC-9A536EADB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5BC6E26-D693-4F9C-8384-BC761AA79FBA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CF5EF4-0A6D-4FBD-AE9A-104D3FA08E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49483" y="5784331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84"/>
    </mc:Choice>
    <mc:Fallback xmlns="">
      <p:transition spd="slow" advTm="14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953813" y="300260"/>
            <a:ext cx="6284375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Heures du camp de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3200" b="1" dirty="0"/>
              <a:t>Service de garde</a:t>
            </a:r>
          </a:p>
          <a:p>
            <a:pPr lvl="1"/>
            <a:r>
              <a:rPr lang="fr-CA" sz="3000" dirty="0"/>
              <a:t>Matin: 6 h 30 à 9 h</a:t>
            </a:r>
          </a:p>
          <a:p>
            <a:pPr lvl="1"/>
            <a:r>
              <a:rPr lang="fr-CA" sz="3000" dirty="0"/>
              <a:t>Soir: 16 h à 18 h</a:t>
            </a:r>
          </a:p>
          <a:p>
            <a:r>
              <a:rPr lang="fr-CA" sz="3200" b="1" dirty="0"/>
              <a:t>Camp de jour</a:t>
            </a:r>
          </a:p>
          <a:p>
            <a:pPr lvl="1"/>
            <a:r>
              <a:rPr lang="fr-CA" sz="3000" dirty="0"/>
              <a:t>9 h à 16 h</a:t>
            </a:r>
          </a:p>
        </p:txBody>
      </p:sp>
      <p:pic>
        <p:nvPicPr>
          <p:cNvPr id="6146" name="Picture 2" descr="Young clipart happy kid, Young happy kid Transparent FREE for ...">
            <a:extLst>
              <a:ext uri="{FF2B5EF4-FFF2-40B4-BE49-F238E27FC236}">
                <a16:creationId xmlns:a16="http://schemas.microsoft.com/office/drawing/2014/main" id="{4DAF06F5-9007-4E85-A669-CD63F3E6B2E2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62"/>
          <a:stretch/>
        </p:blipFill>
        <p:spPr bwMode="auto">
          <a:xfrm>
            <a:off x="7868873" y="1716939"/>
            <a:ext cx="3256883" cy="395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EA657E-2FC6-4A48-82AC-D88A5457C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3A82D70-A6AF-4810-B0A1-B122FEE017A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BD37A7-9EE3-4EF5-8072-4303925454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38188" y="5796488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2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5"/>
    </mc:Choice>
    <mc:Fallback xmlns="">
      <p:transition spd="slow" advTm="9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5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88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8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9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pPr algn="ctr"/>
            <a:r>
              <a:rPr lang="fr-CA" sz="4000" b="1" dirty="0"/>
              <a:t>Horaire – Été 2020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5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6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fr-CA" sz="3200" b="1" dirty="0"/>
              <a:t>29 juin au 14 août 2020</a:t>
            </a:r>
          </a:p>
          <a:p>
            <a:pPr>
              <a:lnSpc>
                <a:spcPct val="200000"/>
              </a:lnSpc>
            </a:pPr>
            <a:r>
              <a:rPr lang="fr-CA" sz="3200" dirty="0"/>
              <a:t>Congé le 1</a:t>
            </a:r>
            <a:r>
              <a:rPr lang="fr-CA" sz="3200" baseline="30000" dirty="0"/>
              <a:t>er</a:t>
            </a:r>
            <a:r>
              <a:rPr lang="fr-CA" sz="3200" dirty="0"/>
              <a:t> juillet</a:t>
            </a:r>
            <a:br>
              <a:rPr lang="fr-CA" sz="3200" dirty="0"/>
            </a:br>
            <a:endParaRPr lang="fr-CA" sz="320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4CC0CC-7C5F-478A-BFCB-426A8421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EED6735-A962-4207-B70B-67737CA3C37E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2050" name="Picture 2" descr="blue-calendar-vector-clipart - Régie intermunicipale de traitement ...">
            <a:extLst>
              <a:ext uri="{FF2B5EF4-FFF2-40B4-BE49-F238E27FC236}">
                <a16:creationId xmlns:a16="http://schemas.microsoft.com/office/drawing/2014/main" id="{AD565F29-4ECA-458B-BF35-FAFAA68D3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27" y="1126550"/>
            <a:ext cx="4366297" cy="435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D03A78-AE2D-4D78-B1CD-BCB876CECF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51137" y="5772631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7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25"/>
    </mc:Choice>
    <mc:Fallback xmlns="">
      <p:transition spd="slow" advTm="14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FB9AC-1D32-449C-8DB3-9C098F5D29A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3874" y="2297630"/>
            <a:ext cx="8620124" cy="1468800"/>
          </a:xfrm>
        </p:spPr>
        <p:txBody>
          <a:bodyPr/>
          <a:lstStyle/>
          <a:p>
            <a:r>
              <a:rPr lang="fr-CA" b="1" dirty="0"/>
              <a:t>Fonctionnement arrivée et départ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6F5F7C-B32B-4102-A5AE-11093107986F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778002" y="3840515"/>
            <a:ext cx="8915399" cy="860400"/>
          </a:xfrm>
        </p:spPr>
        <p:txBody>
          <a:bodyPr/>
          <a:lstStyle/>
          <a:p>
            <a:r>
              <a:rPr lang="fr-CA" b="1" dirty="0"/>
              <a:t>Au Complexe </a:t>
            </a:r>
            <a:r>
              <a:rPr lang="fr-CA" b="1" dirty="0" err="1"/>
              <a:t>Élodie-P.-Babin</a:t>
            </a:r>
            <a:r>
              <a:rPr lang="fr-CA" b="1" dirty="0"/>
              <a:t> et à l’École De-La-Traversée</a:t>
            </a:r>
          </a:p>
        </p:txBody>
      </p:sp>
      <p:pic>
        <p:nvPicPr>
          <p:cNvPr id="3078" name="Picture 6" descr="Man Waving Driving Car Cartoon Vector Images (30)">
            <a:extLst>
              <a:ext uri="{FF2B5EF4-FFF2-40B4-BE49-F238E27FC236}">
                <a16:creationId xmlns:a16="http://schemas.microsoft.com/office/drawing/2014/main" id="{11517D12-9610-4840-8B17-037A9411206A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275" y="101571"/>
            <a:ext cx="2900400" cy="304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8869563-C7FC-47EC-9E91-857F2760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23CD6A4-8769-4E21-8BAE-25AA7016ACB6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F63BFC-F07B-4A47-B946-D09E269970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4139" y="5765406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0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42"/>
    </mc:Choice>
    <mc:Fallback xmlns="">
      <p:transition spd="slow" advTm="205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87668" y="624110"/>
            <a:ext cx="9742332" cy="1280890"/>
          </a:xfrm>
        </p:spPr>
        <p:txBody>
          <a:bodyPr>
            <a:normAutofit/>
          </a:bodyPr>
          <a:lstStyle/>
          <a:p>
            <a:r>
              <a:rPr lang="fr-CA" sz="4000" b="1" dirty="0"/>
              <a:t>Arrivée au Complexe </a:t>
            </a:r>
            <a:r>
              <a:rPr lang="fr-CA" sz="4000" b="1" dirty="0" err="1"/>
              <a:t>Élodie-P.-Babin</a:t>
            </a:r>
            <a:endParaRPr lang="fr-CA" sz="4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fr-CA" sz="2400" dirty="0">
                <a:solidFill>
                  <a:srgbClr val="000000"/>
                </a:solidFill>
              </a:rPr>
              <a:t>L’entrée se fait par les grandes portes (2235).</a:t>
            </a:r>
          </a:p>
          <a:p>
            <a:r>
              <a:rPr lang="fr-CA" sz="2400" dirty="0">
                <a:solidFill>
                  <a:srgbClr val="000000"/>
                </a:solidFill>
              </a:rPr>
              <a:t>On se lave les mains.</a:t>
            </a:r>
          </a:p>
          <a:p>
            <a:r>
              <a:rPr lang="fr-CA" sz="2400" dirty="0">
                <a:solidFill>
                  <a:srgbClr val="000000"/>
                </a:solidFill>
              </a:rPr>
              <a:t>Les parents restent dans la « zone parents ».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FF20EFA-F111-4F41-B47E-CD87D219F9E9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13" b="14691"/>
          <a:stretch/>
        </p:blipFill>
        <p:spPr bwMode="auto">
          <a:xfrm>
            <a:off x="6005230" y="1443517"/>
            <a:ext cx="5424770" cy="458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èche : bas 4">
            <a:extLst>
              <a:ext uri="{FF2B5EF4-FFF2-40B4-BE49-F238E27FC236}">
                <a16:creationId xmlns:a16="http://schemas.microsoft.com/office/drawing/2014/main" id="{7E552845-A4C0-4976-8259-E0A42BAD4B8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641411" y="1770573"/>
            <a:ext cx="1018309" cy="15170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C92835E-5A1B-474F-A070-CFCC0B6D91D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fr-CA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5D32C5A-62CE-4162-9811-C89639AAD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6A69F97-A316-4A46-B79E-B74187B8D7D7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E4DE5C-A1CA-469C-998D-C3BEA5F1A0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2788" y="6032500"/>
            <a:ext cx="1611298" cy="84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3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16"/>
    </mc:Choice>
    <mc:Fallback xmlns="">
      <p:transition spd="slow" advTm="36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extérieur, bâtiment, route, herbe&#10;&#10;Description générée automatiquement">
            <a:extLst>
              <a:ext uri="{FF2B5EF4-FFF2-40B4-BE49-F238E27FC236}">
                <a16:creationId xmlns:a16="http://schemas.microsoft.com/office/drawing/2014/main" id="{C0680EDC-4C5F-4832-AAF3-C13A23A69E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988" y="1772399"/>
            <a:ext cx="5564866" cy="4173649"/>
          </a:xfrm>
          <a:prstGeom prst="rect">
            <a:avLst/>
          </a:prstGeom>
        </p:spPr>
      </p:pic>
      <p:sp>
        <p:nvSpPr>
          <p:cNvPr id="5" name="Flèche : bas 4">
            <a:extLst>
              <a:ext uri="{FF2B5EF4-FFF2-40B4-BE49-F238E27FC236}">
                <a16:creationId xmlns:a16="http://schemas.microsoft.com/office/drawing/2014/main" id="{7E552845-A4C0-4976-8259-E0A42BAD4B8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204432" y="1331649"/>
            <a:ext cx="1111977" cy="17925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fr-CA" sz="2400" dirty="0">
                <a:solidFill>
                  <a:srgbClr val="000000"/>
                </a:solidFill>
              </a:rPr>
              <a:t>L’entrée se fait sur la rue Vézina.</a:t>
            </a:r>
          </a:p>
          <a:p>
            <a:r>
              <a:rPr lang="fr-CA" sz="2400" dirty="0">
                <a:solidFill>
                  <a:srgbClr val="000000"/>
                </a:solidFill>
              </a:rPr>
              <a:t>On se lave les mains.</a:t>
            </a:r>
          </a:p>
          <a:p>
            <a:r>
              <a:rPr lang="fr-CA" sz="2400" dirty="0">
                <a:solidFill>
                  <a:srgbClr val="000000"/>
                </a:solidFill>
              </a:rPr>
              <a:t>Les parents restent dans la « zone parents ».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827507" y="624110"/>
            <a:ext cx="8536986" cy="1280890"/>
          </a:xfrm>
        </p:spPr>
        <p:txBody>
          <a:bodyPr>
            <a:normAutofit/>
          </a:bodyPr>
          <a:lstStyle/>
          <a:p>
            <a:r>
              <a:rPr lang="fr-CA" sz="4000" b="1" dirty="0"/>
              <a:t>Arrivée à l’École De-La-Traversée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B17A60-6CD2-4492-9C6D-ADC0944D1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A36C53A-82B7-4492-BD8B-EFD74EF17DA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7CD366-DC38-4CDF-B187-2DE0FBF07F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96835" y="5946048"/>
            <a:ext cx="1735315" cy="91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1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38"/>
    </mc:Choice>
    <mc:Fallback xmlns="">
      <p:transition spd="slow" advTm="23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406124" y="319310"/>
            <a:ext cx="7563375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Arrivée tardive et départ hâtif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589212" y="2133600"/>
            <a:ext cx="6789680" cy="3777622"/>
          </a:xfrm>
        </p:spPr>
        <p:txBody>
          <a:bodyPr>
            <a:normAutofit/>
          </a:bodyPr>
          <a:lstStyle/>
          <a:p>
            <a:r>
              <a:rPr lang="fr-CA" sz="3200" b="1" dirty="0"/>
              <a:t>Avertir le camp S.V.P!</a:t>
            </a:r>
          </a:p>
          <a:p>
            <a:pPr lvl="1"/>
            <a:r>
              <a:rPr lang="fr-CA" sz="3000" dirty="0"/>
              <a:t>Une personne vous accueillera                   à l’heure convenue.</a:t>
            </a:r>
          </a:p>
          <a:p>
            <a:pPr lvl="1"/>
            <a:r>
              <a:rPr lang="fr-CA" sz="3000" dirty="0"/>
              <a:t>Sonnez lors de votre arrivée*</a:t>
            </a:r>
          </a:p>
        </p:txBody>
      </p:sp>
      <p:pic>
        <p:nvPicPr>
          <p:cNvPr id="2050" name="Picture 2" descr="Gallery For &amp;gt; Mother With Kids Cartoon (With images) | Cartoon ...">
            <a:extLst>
              <a:ext uri="{FF2B5EF4-FFF2-40B4-BE49-F238E27FC236}">
                <a16:creationId xmlns:a16="http://schemas.microsoft.com/office/drawing/2014/main" id="{38E35074-672F-4E90-B087-1C9B7CAAFB33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9" t="850" r="28075"/>
          <a:stretch/>
        </p:blipFill>
        <p:spPr bwMode="auto">
          <a:xfrm>
            <a:off x="9180034" y="2527524"/>
            <a:ext cx="2877742" cy="344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A7BCF85-3EBF-4B25-98E1-4CA8C286699A}"/>
              </a:ext>
            </a:extLst>
          </p:cNvPr>
          <p:cNvSpPr txBox="1"/>
          <p:nvPr/>
        </p:nvSpPr>
        <p:spPr>
          <a:xfrm>
            <a:off x="2088860" y="5351671"/>
            <a:ext cx="5367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* Pour l’école seulement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81B122-5F58-43C7-AE5B-29B639BB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CAF3927-E1F6-463B-BB58-589C14A4A7DD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32917B-25D3-40D7-9A73-E3BBE7E04B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32930" y="5911222"/>
            <a:ext cx="1799022" cy="94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9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69"/>
    </mc:Choice>
    <mc:Fallback xmlns="">
      <p:transition spd="slow" advTm="30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386766" y="325383"/>
            <a:ext cx="5896933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Procédures de départ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Personnes autorisées</a:t>
            </a:r>
          </a:p>
          <a:p>
            <a:r>
              <a:rPr lang="fr-CA" sz="3200" dirty="0"/>
              <a:t>Départ seul</a:t>
            </a:r>
          </a:p>
          <a:p>
            <a:r>
              <a:rPr lang="fr-CA" sz="3200" b="1" dirty="0"/>
              <a:t>*** Pièce d’identité ***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16556B-A780-497C-978F-F7B06B2BA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C9C72FD-B7C0-49D2-923C-3F85C0B756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3074" name="Picture 2" descr="School Children, Children, Clipart, School PNG Transparent Clipart ...">
            <a:extLst>
              <a:ext uri="{FF2B5EF4-FFF2-40B4-BE49-F238E27FC236}">
                <a16:creationId xmlns:a16="http://schemas.microsoft.com/office/drawing/2014/main" id="{73A4CC16-DE5B-4D7A-BFD5-790114935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483" y="2528246"/>
            <a:ext cx="3768871" cy="323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D16AF2-0B87-49E4-AF07-2AEAFA22A2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10799" y="5763677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03"/>
    </mc:Choice>
    <mc:Fallback xmlns="">
      <p:transition spd="slow" advTm="57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4E3C25-1C3B-4E43-918E-436E9D9CA985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3955" y="2133600"/>
            <a:ext cx="7050469" cy="3777622"/>
          </a:xfrm>
        </p:spPr>
        <p:txBody>
          <a:bodyPr>
            <a:normAutofit/>
          </a:bodyPr>
          <a:lstStyle/>
          <a:p>
            <a:r>
              <a:rPr lang="fr-CA" sz="3200" dirty="0">
                <a:solidFill>
                  <a:schemeClr val="tx1"/>
                </a:solidFill>
              </a:rPr>
              <a:t>Le parent attend à l’extérieur.</a:t>
            </a:r>
          </a:p>
          <a:p>
            <a:r>
              <a:rPr lang="fr-CA" sz="3200" dirty="0">
                <a:solidFill>
                  <a:schemeClr val="tx1"/>
                </a:solidFill>
              </a:rPr>
              <a:t>L’enfant lave ses mains.</a:t>
            </a:r>
          </a:p>
          <a:p>
            <a:r>
              <a:rPr lang="fr-CA" sz="3200" dirty="0">
                <a:solidFill>
                  <a:schemeClr val="tx1"/>
                </a:solidFill>
              </a:rPr>
              <a:t>L’enfant va rejoindre son parent.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44197" y="624110"/>
            <a:ext cx="4703606" cy="737965"/>
          </a:xfrm>
        </p:spPr>
        <p:txBody>
          <a:bodyPr>
            <a:normAutofit/>
          </a:bodyPr>
          <a:lstStyle/>
          <a:p>
            <a:r>
              <a:rPr lang="fr-CA" sz="4000" b="1" dirty="0"/>
              <a:t>Départ de l’enfant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DBF8CF-74B2-44EA-9D6A-7A16105F24E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/>
          <a:srcRect t="814" b="2925"/>
          <a:stretch/>
        </p:blipFill>
        <p:spPr>
          <a:xfrm>
            <a:off x="8528782" y="2334160"/>
            <a:ext cx="3604495" cy="3469694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F876839-438D-4F47-8678-B3434DD32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A3B4535-1032-49AD-8948-781E7C1747E4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500176-F1EB-4270-B0FC-5E726226E5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4139" y="5803854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6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61"/>
    </mc:Choice>
    <mc:Fallback xmlns="">
      <p:transition spd="slow" advTm="28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38300" y="2143125"/>
            <a:ext cx="8915400" cy="3777622"/>
          </a:xfrm>
        </p:spPr>
        <p:txBody>
          <a:bodyPr>
            <a:normAutofit fontScale="92500" lnSpcReduction="10000"/>
          </a:bodyPr>
          <a:lstStyle/>
          <a:p>
            <a:r>
              <a:rPr lang="fr-CA" sz="3200" b="1" dirty="0"/>
              <a:t>Service de garde occasionnel:</a:t>
            </a:r>
          </a:p>
          <a:p>
            <a:pPr lvl="1"/>
            <a:r>
              <a:rPr lang="fr-CA" sz="3000" dirty="0"/>
              <a:t>5 $ pour chaque période</a:t>
            </a:r>
          </a:p>
          <a:p>
            <a:pPr marL="457200" lvl="1" indent="0">
              <a:buNone/>
            </a:pPr>
            <a:endParaRPr lang="fr-CA" sz="3000" dirty="0"/>
          </a:p>
          <a:p>
            <a:r>
              <a:rPr lang="fr-CA" sz="3200" b="1" dirty="0"/>
              <a:t>Retard après 18 h:</a:t>
            </a:r>
          </a:p>
          <a:p>
            <a:pPr lvl="1"/>
            <a:r>
              <a:rPr lang="fr-CA" sz="3000" dirty="0"/>
              <a:t>5 à 15 minutes: 5 $</a:t>
            </a:r>
          </a:p>
          <a:p>
            <a:pPr lvl="1"/>
            <a:r>
              <a:rPr lang="fr-CA" sz="3000" dirty="0"/>
              <a:t>15 à 25 minutes: 10 $</a:t>
            </a:r>
          </a:p>
          <a:p>
            <a:pPr lvl="1"/>
            <a:r>
              <a:rPr lang="fr-CA" sz="3000" dirty="0"/>
              <a:t>25 minutes et plus: 15 $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139675" y="306333"/>
            <a:ext cx="3912650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Frais de retard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8371E6-9F18-4B36-A2D5-368750054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98A6387-3B37-4EF3-9516-C8AA2E9E91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4098" name="Picture 2" descr="Clock clipart time management, Clock time management Transparent ...">
            <a:extLst>
              <a:ext uri="{FF2B5EF4-FFF2-40B4-BE49-F238E27FC236}">
                <a16:creationId xmlns:a16="http://schemas.microsoft.com/office/drawing/2014/main" id="{70D5F263-4078-4B47-81EE-17FDC21D6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04" y="2004139"/>
            <a:ext cx="3689396" cy="367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736A74-7685-4266-9877-F619A3E23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4139" y="5784924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8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80"/>
    </mc:Choice>
    <mc:Fallback xmlns="">
      <p:transition spd="slow" advTm="21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867557" y="306333"/>
            <a:ext cx="7381343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Inscriptions – Camp de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sz="3200" dirty="0"/>
              <a:t>Des places sont encore disponibles!</a:t>
            </a:r>
          </a:p>
          <a:p>
            <a:pPr marL="0" indent="0">
              <a:buNone/>
            </a:pPr>
            <a:endParaRPr lang="fr-CA" sz="3200" dirty="0"/>
          </a:p>
          <a:p>
            <a:r>
              <a:rPr lang="fr-CA" sz="3200" b="1" dirty="0"/>
              <a:t>Pour toutes informations:</a:t>
            </a:r>
          </a:p>
          <a:p>
            <a:pPr lvl="1"/>
            <a:r>
              <a:rPr lang="fr-CA" sz="3000" dirty="0"/>
              <a:t>Contacter le camp de jour</a:t>
            </a:r>
          </a:p>
          <a:p>
            <a:pPr lvl="1"/>
            <a:endParaRPr lang="fr-CA" sz="3000" dirty="0"/>
          </a:p>
          <a:p>
            <a:r>
              <a:rPr lang="fr-CA" sz="3600" b="1" u="sng" dirty="0">
                <a:solidFill>
                  <a:srgbClr val="FF0000"/>
                </a:solidFill>
              </a:rPr>
              <a:t>Aucun changement de groupe ne sera fait cet été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4BE2B3-4654-41B9-98A2-E7D6FE90A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7D372DB-5824-407C-87C1-45BD73B7CF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5B0D0F-88F1-4732-BF8C-1AD9FCE76F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3828" y="5784924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8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7"/>
    </mc:Choice>
    <mc:Fallback xmlns="">
      <p:transition spd="slow" advTm="95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103163" y="311121"/>
            <a:ext cx="3985675" cy="1280890"/>
          </a:xfrm>
        </p:spPr>
        <p:txBody>
          <a:bodyPr anchor="ctr">
            <a:normAutofit/>
          </a:bodyPr>
          <a:lstStyle/>
          <a:p>
            <a:r>
              <a:rPr lang="fr-CA" sz="4400" b="1" dirty="0"/>
              <a:t>Médicaments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Autorisation écrite remise par                       l’équipe de gestion.</a:t>
            </a:r>
          </a:p>
          <a:p>
            <a:r>
              <a:rPr lang="fr-CA" sz="3200" dirty="0"/>
              <a:t>Informer d’un nouveau diagnostic.</a:t>
            </a:r>
          </a:p>
          <a:p>
            <a:endParaRPr lang="fr-CA" sz="3200" dirty="0">
              <a:solidFill>
                <a:srgbClr val="FF0000"/>
              </a:solidFill>
            </a:endParaRPr>
          </a:p>
          <a:p>
            <a:r>
              <a:rPr lang="fr-CA" sz="4800" b="1" dirty="0">
                <a:solidFill>
                  <a:srgbClr val="FF0000"/>
                </a:solidFill>
              </a:rPr>
              <a:t>Épipen</a:t>
            </a:r>
            <a:endParaRPr lang="fr-CA" sz="5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ealth Canada issues warning on EpiPen devices | CBC News">
            <a:extLst>
              <a:ext uri="{FF2B5EF4-FFF2-40B4-BE49-F238E27FC236}">
                <a16:creationId xmlns:a16="http://schemas.microsoft.com/office/drawing/2014/main" id="{1A682495-C9F8-40CB-AF7D-2FF03346D530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4"/>
          <a:stretch/>
        </p:blipFill>
        <p:spPr bwMode="auto">
          <a:xfrm>
            <a:off x="6015465" y="4107057"/>
            <a:ext cx="4146746" cy="20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208BE1-BDB9-4DFB-AA4E-65D16C153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C4F1D6F-9A93-4096-9B2C-4C04951EE78B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C6AA55-4E4C-4D5B-A370-EF83BF753E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7639" y="5784924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87"/>
    </mc:Choice>
    <mc:Fallback xmlns="">
      <p:transition spd="slow" advTm="384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115863" y="306333"/>
            <a:ext cx="3960275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Comportement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589212" y="2133599"/>
            <a:ext cx="8915400" cy="441806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CA" sz="3200" b="1" dirty="0"/>
              <a:t>Comportements à adopter</a:t>
            </a:r>
          </a:p>
          <a:p>
            <a:pPr>
              <a:lnSpc>
                <a:spcPct val="110000"/>
              </a:lnSpc>
            </a:pPr>
            <a:r>
              <a:rPr lang="fr-CA" sz="3200" b="1" dirty="0"/>
              <a:t>Procédures d’expulsion:</a:t>
            </a:r>
          </a:p>
          <a:p>
            <a:pPr lvl="1">
              <a:lnSpc>
                <a:spcPct val="110000"/>
              </a:lnSpc>
            </a:pPr>
            <a:r>
              <a:rPr lang="fr-CA" sz="3000" dirty="0"/>
              <a:t>Avertissement écrit</a:t>
            </a:r>
          </a:p>
          <a:p>
            <a:pPr lvl="1">
              <a:lnSpc>
                <a:spcPct val="110000"/>
              </a:lnSpc>
            </a:pPr>
            <a:r>
              <a:rPr lang="fr-CA" sz="3000" dirty="0"/>
              <a:t>Contrat</a:t>
            </a:r>
          </a:p>
          <a:p>
            <a:pPr lvl="1">
              <a:lnSpc>
                <a:spcPct val="110000"/>
              </a:lnSpc>
            </a:pPr>
            <a:r>
              <a:rPr lang="fr-CA" sz="3000" dirty="0"/>
              <a:t>Expulsion</a:t>
            </a:r>
          </a:p>
          <a:p>
            <a:pPr>
              <a:lnSpc>
                <a:spcPct val="110000"/>
              </a:lnSpc>
            </a:pPr>
            <a:r>
              <a:rPr lang="fr-CA" sz="3200" b="1" dirty="0"/>
              <a:t>Règles d’hygiène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C75483-2FDC-4098-9A01-E7D0E8746DA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957076" y="2059310"/>
            <a:ext cx="3027218" cy="3800840"/>
          </a:xfrm>
          <a:prstGeom prst="rect">
            <a:avLst/>
          </a:prstGeom>
        </p:spPr>
      </p:pic>
      <p:sp>
        <p:nvSpPr>
          <p:cNvPr id="5" name="Interdiction 4">
            <a:extLst>
              <a:ext uri="{FF2B5EF4-FFF2-40B4-BE49-F238E27FC236}">
                <a16:creationId xmlns:a16="http://schemas.microsoft.com/office/drawing/2014/main" id="{89356C13-C175-49BB-8328-8E894179AA6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636433" y="3849691"/>
            <a:ext cx="1932709" cy="1858767"/>
          </a:xfrm>
          <a:prstGeom prst="noSmoking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ysClr val="windowText" lastClr="000000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AECADF-BD76-48FD-8495-A3FD3D9A4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690BB01-CC8B-4459-AED8-1959D876A8E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B2917-CE4E-4246-8744-8A22492B14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4139" y="5791108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98"/>
    </mc:Choice>
    <mc:Fallback xmlns="">
      <p:transition spd="slow" advTm="31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17563" y="337796"/>
            <a:ext cx="2156875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Le dîner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3200" b="1" u="sng" dirty="0">
                <a:solidFill>
                  <a:srgbClr val="FF0000"/>
                </a:solidFill>
              </a:rPr>
              <a:t>PAS </a:t>
            </a:r>
            <a:r>
              <a:rPr lang="fr-CA" sz="3200" b="1" dirty="0"/>
              <a:t>de four à micro-ondes</a:t>
            </a:r>
          </a:p>
          <a:p>
            <a:r>
              <a:rPr lang="fr-CA" sz="3200" b="1" dirty="0"/>
              <a:t>Doit contenir:</a:t>
            </a:r>
          </a:p>
          <a:p>
            <a:pPr lvl="1"/>
            <a:r>
              <a:rPr lang="fr-CA" sz="3000" dirty="0"/>
              <a:t>Deux collations santé</a:t>
            </a:r>
          </a:p>
          <a:p>
            <a:pPr lvl="1"/>
            <a:r>
              <a:rPr lang="fr-CA" sz="3000" dirty="0"/>
              <a:t>Repas froid</a:t>
            </a:r>
          </a:p>
          <a:p>
            <a:pPr lvl="1"/>
            <a:r>
              <a:rPr lang="fr-CA" sz="3000" dirty="0"/>
              <a:t>Breuvage</a:t>
            </a:r>
          </a:p>
          <a:p>
            <a:r>
              <a:rPr lang="fr-CA" sz="3200" b="1" u="sng" dirty="0"/>
              <a:t>PAS D’ARACHIDES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78B5A5-C0E7-4A5F-9A45-658E230582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093557" y="2973948"/>
            <a:ext cx="3411055" cy="2747794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D0181D-FE28-48FF-8469-5A45F735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7E04F6B-D541-42E6-A1D3-E1E21F32DFE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8E696F-F53A-4898-9B3C-691FE82A00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0527" y="5791108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1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97"/>
    </mc:Choice>
    <mc:Fallback xmlns="">
      <p:transition spd="slow" advTm="21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595162" y="333598"/>
            <a:ext cx="5001675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Matériel nécessaire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3200" b="1" u="sng" dirty="0"/>
              <a:t>Bouteille d’eau!!!</a:t>
            </a:r>
          </a:p>
          <a:p>
            <a:r>
              <a:rPr lang="fr-CA" sz="3200" dirty="0"/>
              <a:t>Repas froid et collations santé</a:t>
            </a:r>
          </a:p>
          <a:p>
            <a:r>
              <a:rPr lang="fr-CA" sz="3200" dirty="0"/>
              <a:t>Chapeau</a:t>
            </a:r>
          </a:p>
          <a:p>
            <a:r>
              <a:rPr lang="fr-CA" sz="3200" dirty="0"/>
              <a:t>Souliers fermés</a:t>
            </a:r>
          </a:p>
          <a:p>
            <a:r>
              <a:rPr lang="fr-CA" sz="3200" dirty="0"/>
              <a:t>Vêtements de rechange</a:t>
            </a:r>
          </a:p>
          <a:p>
            <a:r>
              <a:rPr lang="fr-CA" sz="3200" dirty="0"/>
              <a:t>Costume de bain et serviette</a:t>
            </a:r>
          </a:p>
        </p:txBody>
      </p:sp>
      <p:pic>
        <p:nvPicPr>
          <p:cNvPr id="6146" name="Picture 2" descr="Young clipart happy kid, Young happy kid Transparent FREE for ...">
            <a:extLst>
              <a:ext uri="{FF2B5EF4-FFF2-40B4-BE49-F238E27FC236}">
                <a16:creationId xmlns:a16="http://schemas.microsoft.com/office/drawing/2014/main" id="{DE54B764-0850-4E20-BF0A-6F4E9935BB3B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0" r="30179"/>
          <a:stretch/>
        </p:blipFill>
        <p:spPr bwMode="auto">
          <a:xfrm>
            <a:off x="9038092" y="2460745"/>
            <a:ext cx="3200401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E403D0-C552-4A79-9FA8-FB8B9364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883E969-E878-4F14-A939-31B51451563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9BF529-1096-46BD-9990-62DAA135EA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72273" y="5840442"/>
            <a:ext cx="1936269" cy="101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1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41"/>
    </mc:Choice>
    <mc:Fallback xmlns="">
      <p:transition spd="slow" advTm="47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27471" y="624110"/>
            <a:ext cx="4137059" cy="1280890"/>
          </a:xfrm>
        </p:spPr>
        <p:txBody>
          <a:bodyPr>
            <a:normAutofit/>
          </a:bodyPr>
          <a:lstStyle/>
          <a:p>
            <a:r>
              <a:rPr lang="fr-CA" b="1" dirty="0"/>
              <a:t>Protection solaire</a:t>
            </a:r>
          </a:p>
        </p:txBody>
      </p:sp>
      <p:pic>
        <p:nvPicPr>
          <p:cNvPr id="8" name="Picture 7" descr="http://www.golfsupplyhouse.com/img_full/011023%20-%20Croc%20Bloc%20Sunscreen%20-%201L.jpg">
            <a:extLst>
              <a:ext uri="{FF2B5EF4-FFF2-40B4-BE49-F238E27FC236}">
                <a16:creationId xmlns:a16="http://schemas.microsoft.com/office/drawing/2014/main" id="{13896D7D-E084-41F7-BD9C-869C09BDCBA8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 bwMode="auto">
          <a:xfrm>
            <a:off x="7669746" y="1167873"/>
            <a:ext cx="4522254" cy="4522254"/>
          </a:xfrm>
          <a:prstGeom prst="rect">
            <a:avLst/>
          </a:prstGeom>
          <a:noFill/>
        </p:spPr>
      </p:pic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9054994C-808C-4AA4-BC3C-CEE6573F6587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30194247"/>
              </p:ext>
            </p:extLst>
          </p:nvPr>
        </p:nvGraphicFramePr>
        <p:xfrm>
          <a:off x="2003079" y="1467755"/>
          <a:ext cx="6232294" cy="5082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78544F-A2B1-4120-94B9-B04171E3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0AD796F-5D3A-4573-8C33-47E4C6E7682F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42DBF-6FB4-40A1-BD9C-EDB9973B47C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36356" y="5741657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8"/>
    </mc:Choice>
    <mc:Fallback xmlns="">
      <p:transition spd="slow" advTm="20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344462" y="413323"/>
            <a:ext cx="3961338" cy="1280890"/>
          </a:xfrm>
        </p:spPr>
        <p:txBody>
          <a:bodyPr anchor="ctr">
            <a:normAutofit/>
          </a:bodyPr>
          <a:lstStyle/>
          <a:p>
            <a:r>
              <a:rPr lang="fr-CA" sz="4000" b="1" dirty="0"/>
              <a:t>Jours de pluie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589212" y="2654300"/>
            <a:ext cx="8915400" cy="3777622"/>
          </a:xfrm>
        </p:spPr>
        <p:txBody>
          <a:bodyPr>
            <a:normAutofit/>
          </a:bodyPr>
          <a:lstStyle/>
          <a:p>
            <a:r>
              <a:rPr lang="fr-CA" sz="3200" dirty="0"/>
              <a:t>Activités adaptées</a:t>
            </a:r>
          </a:p>
          <a:p>
            <a:r>
              <a:rPr lang="fr-CA" sz="3200" dirty="0"/>
              <a:t>Jeux intérieurs</a:t>
            </a:r>
          </a:p>
          <a:p>
            <a:r>
              <a:rPr lang="fr-CA" sz="3200" dirty="0"/>
              <a:t>Journées spéciales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5331FB-CF5B-445D-9BF9-97DFE984E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9255BBB-6EF2-4623-A7A3-63D272F818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5122" name="Picture 2" descr="Library of happy cloud clipart royalty free library png files ...">
            <a:extLst>
              <a:ext uri="{FF2B5EF4-FFF2-40B4-BE49-F238E27FC236}">
                <a16:creationId xmlns:a16="http://schemas.microsoft.com/office/drawing/2014/main" id="{51FC6EEF-8BE4-400E-A0F1-0C34266AB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12" y="1609005"/>
            <a:ext cx="3684588" cy="267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D11AAE-8DC0-4658-A262-8C36FD06BE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6356" y="5784924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46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2"/>
    </mc:Choice>
    <mc:Fallback xmlns="">
      <p:transition spd="slow" advTm="10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5CD74B-9CE8-4F20-A3E4-A22A7F036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690247" y="601462"/>
            <a:ext cx="7196703" cy="1280890"/>
          </a:xfrm>
        </p:spPr>
        <p:txBody>
          <a:bodyPr>
            <a:normAutofit/>
          </a:bodyPr>
          <a:lstStyle/>
          <a:p>
            <a:r>
              <a:rPr lang="fr-CA" sz="4000" b="1" dirty="0"/>
              <a:t>Système de communication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C44665-BECF-4482-A00C-E4BE2A87D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0398C1D-D011-4BA8-AC81-E829677B8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703131CD-24B0-4D75-BE59-7883B69EF165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85870891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86A1E4B-8807-415B-8909-227E1F738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34DF084-9327-49A3-981D-6B959D2AE4B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818E18-B6CC-4536-9AD9-4650C1D7829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02090" y="5784924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94"/>
    </mc:Choice>
    <mc:Fallback xmlns="">
      <p:transition spd="slow" advTm="45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977E4-6387-4C73-993F-A7DE3DF1757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27471" y="624110"/>
            <a:ext cx="4137059" cy="1280890"/>
          </a:xfrm>
        </p:spPr>
        <p:txBody>
          <a:bodyPr>
            <a:normAutofit/>
          </a:bodyPr>
          <a:lstStyle/>
          <a:p>
            <a:r>
              <a:rPr lang="fr-CA" sz="4000" b="1" dirty="0"/>
              <a:t>Des questions?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F51FE6-3DE9-45A1-869F-FC38A026351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50396" y="1905000"/>
            <a:ext cx="8642986" cy="3777622"/>
          </a:xfrm>
        </p:spPr>
        <p:txBody>
          <a:bodyPr>
            <a:normAutofit/>
          </a:bodyPr>
          <a:lstStyle/>
          <a:p>
            <a:r>
              <a:rPr lang="fr-CA" sz="3600" b="1" dirty="0">
                <a:solidFill>
                  <a:srgbClr val="000000"/>
                </a:solidFill>
              </a:rPr>
              <a:t>Communiquer avec Jujube:</a:t>
            </a:r>
          </a:p>
          <a:p>
            <a:pPr lvl="1"/>
            <a:r>
              <a:rPr lang="fr-CA" sz="3200" dirty="0">
                <a:solidFill>
                  <a:srgbClr val="000000"/>
                </a:solidFill>
              </a:rPr>
              <a:t>450 659-7701 poste 260</a:t>
            </a:r>
          </a:p>
          <a:p>
            <a:pPr lvl="1"/>
            <a:r>
              <a:rPr lang="fr-CA" sz="3200" dirty="0" err="1">
                <a:solidFill>
                  <a:srgbClr val="000000"/>
                </a:solidFill>
                <a:hlinkClick r:id="rId7"/>
              </a:rPr>
              <a:t>campjour@ville.saintphilippe.quebec</a:t>
            </a:r>
            <a:r>
              <a:rPr lang="fr-CA" sz="3200" dirty="0">
                <a:solidFill>
                  <a:srgbClr val="000000"/>
                </a:solidFill>
              </a:rPr>
              <a:t> </a:t>
            </a:r>
          </a:p>
          <a:p>
            <a:pPr lvl="1"/>
            <a:endParaRPr lang="fr-CA" sz="3200" dirty="0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1D0C07-EE81-4CA1-8F5A-2F1564F1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Camp de jour de Saint-Philippe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EF3905E-821D-4978-9DE1-90B7B0D152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6146" name="Picture 2" descr="Happy Sun!!! by BerserkerOx on DeviantArt">
            <a:extLst>
              <a:ext uri="{FF2B5EF4-FFF2-40B4-BE49-F238E27FC236}">
                <a16:creationId xmlns:a16="http://schemas.microsoft.com/office/drawing/2014/main" id="{F2FCB215-21AA-419D-8CB8-A84EB38EE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289" y="357067"/>
            <a:ext cx="3207768" cy="320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252905-D285-4DF2-9E68-A41DE4C333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36356" y="5682622"/>
            <a:ext cx="203014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0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99"/>
    </mc:Choice>
    <mc:Fallback xmlns="">
      <p:transition spd="slow" advTm="21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Brin">
  <a:themeElements>
    <a:clrScheme name="Personnalisé 1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7030A0"/>
      </a:accent1>
      <a:accent2>
        <a:srgbClr val="893BC3"/>
      </a:accent2>
      <a:accent3>
        <a:srgbClr val="9751CB"/>
      </a:accent3>
      <a:accent4>
        <a:srgbClr val="A66BD3"/>
      </a:accent4>
      <a:accent5>
        <a:srgbClr val="5A2781"/>
      </a:accent5>
      <a:accent6>
        <a:srgbClr val="481F67"/>
      </a:accent6>
      <a:hlink>
        <a:srgbClr val="0070C0"/>
      </a:hlink>
      <a:folHlink>
        <a:srgbClr val="00B050"/>
      </a:folHlink>
    </a:clrScheme>
    <a:fontScheme name="Personnalisé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640</Words>
  <Application>Microsoft Office PowerPoint</Application>
  <PresentationFormat>Grand écran</PresentationFormat>
  <Paragraphs>164</Paragraphs>
  <Slides>24</Slides>
  <Notes>24</Notes>
  <HiddenSlides>0</HiddenSlides>
  <MMClips>24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Wingdings 3</vt:lpstr>
      <vt:lpstr>Brin</vt:lpstr>
      <vt:lpstr>Acrobat Document</vt:lpstr>
      <vt:lpstr>Rencontre de parents</vt:lpstr>
      <vt:lpstr>Objectifs du camp de jour</vt:lpstr>
      <vt:lpstr>Mesures prises pour assurer la sécurité</vt:lpstr>
      <vt:lpstr>Camp de jour certifié</vt:lpstr>
      <vt:lpstr>Lieux du camp de jour</vt:lpstr>
      <vt:lpstr>Pour contacter le camp de jour</vt:lpstr>
      <vt:lpstr>Heures du camp de jour</vt:lpstr>
      <vt:lpstr>Horaire – Été 2020</vt:lpstr>
      <vt:lpstr>Fonctionnement arrivée et départ</vt:lpstr>
      <vt:lpstr>Arrivée au Complexe Élodie-P.-Babin</vt:lpstr>
      <vt:lpstr>Arrivée à l’École De-La-Traversée</vt:lpstr>
      <vt:lpstr>Arrivée tardive et départ hâtif</vt:lpstr>
      <vt:lpstr>Procédures de départ</vt:lpstr>
      <vt:lpstr>Départ de l’enfant</vt:lpstr>
      <vt:lpstr>Frais de retard</vt:lpstr>
      <vt:lpstr>Inscriptions – Camp de jour</vt:lpstr>
      <vt:lpstr>Médicaments</vt:lpstr>
      <vt:lpstr>Comportement</vt:lpstr>
      <vt:lpstr>Le dîner</vt:lpstr>
      <vt:lpstr>Matériel nécessaire</vt:lpstr>
      <vt:lpstr>Protection solaire</vt:lpstr>
      <vt:lpstr>Jours de pluie</vt:lpstr>
      <vt:lpstr>Système de communication</vt:lpstr>
      <vt:lpstr>Des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 de parents</dc:title>
  <dc:creator>Coordonnateur camp de jour</dc:creator>
  <cp:lastModifiedBy>Marie-Josée Roy</cp:lastModifiedBy>
  <cp:revision>30</cp:revision>
  <cp:lastPrinted>2020-06-16T19:09:48Z</cp:lastPrinted>
  <dcterms:created xsi:type="dcterms:W3CDTF">2020-06-15T16:57:22Z</dcterms:created>
  <dcterms:modified xsi:type="dcterms:W3CDTF">2020-06-23T19:45:08Z</dcterms:modified>
</cp:coreProperties>
</file>